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6" r:id="rId2"/>
    <p:sldId id="257" r:id="rId3"/>
    <p:sldId id="261" r:id="rId4"/>
    <p:sldId id="263" r:id="rId5"/>
    <p:sldId id="264" r:id="rId6"/>
    <p:sldId id="265" r:id="rId7"/>
    <p:sldId id="266" r:id="rId8"/>
    <p:sldId id="258" r:id="rId9"/>
    <p:sldId id="259" r:id="rId10"/>
    <p:sldId id="273" r:id="rId11"/>
    <p:sldId id="274" r:id="rId12"/>
    <p:sldId id="272" r:id="rId13"/>
    <p:sldId id="260" r:id="rId14"/>
    <p:sldId id="268" r:id="rId15"/>
    <p:sldId id="275" r:id="rId16"/>
    <p:sldId id="269" r:id="rId17"/>
    <p:sldId id="270" r:id="rId18"/>
    <p:sldId id="279" r:id="rId19"/>
    <p:sldId id="277" r:id="rId20"/>
    <p:sldId id="278" r:id="rId21"/>
    <p:sldId id="282" r:id="rId22"/>
    <p:sldId id="283" r:id="rId23"/>
    <p:sldId id="276" r:id="rId24"/>
    <p:sldId id="285" r:id="rId25"/>
    <p:sldId id="280" r:id="rId26"/>
    <p:sldId id="284" r:id="rId27"/>
    <p:sldId id="286" r:id="rId2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456"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50BF1B-B694-744E-86BB-C0111776CDB3}" type="doc">
      <dgm:prSet loTypeId="urn:microsoft.com/office/officeart/2005/8/layout/matrix2" loCatId="" qsTypeId="urn:microsoft.com/office/officeart/2005/8/quickstyle/simple5" qsCatId="simple" csTypeId="urn:microsoft.com/office/officeart/2005/8/colors/colorful3" csCatId="colorful" phldr="1"/>
      <dgm:spPr/>
    </dgm:pt>
    <dgm:pt modelId="{D210C86C-CBD2-B74A-B2EC-CEDBE6E21B09}">
      <dgm:prSet phldrT="[Text]"/>
      <dgm:spPr/>
      <dgm:t>
        <a:bodyPr/>
        <a:lstStyle/>
        <a:p>
          <a:r>
            <a:rPr lang="en-US" dirty="0" smtClean="0"/>
            <a:t>Industry</a:t>
          </a:r>
          <a:endParaRPr lang="en-US" dirty="0"/>
        </a:p>
      </dgm:t>
    </dgm:pt>
    <dgm:pt modelId="{87905F87-82E6-9F4D-8CE1-BCDF61620E57}" type="parTrans" cxnId="{5DFFA0A2-2B47-6D4A-B85C-E943E3C08793}">
      <dgm:prSet/>
      <dgm:spPr/>
      <dgm:t>
        <a:bodyPr/>
        <a:lstStyle/>
        <a:p>
          <a:endParaRPr lang="en-US"/>
        </a:p>
      </dgm:t>
    </dgm:pt>
    <dgm:pt modelId="{8F7B5981-B086-A949-AE1F-75266EC377AE}" type="sibTrans" cxnId="{5DFFA0A2-2B47-6D4A-B85C-E943E3C08793}">
      <dgm:prSet/>
      <dgm:spPr/>
      <dgm:t>
        <a:bodyPr/>
        <a:lstStyle/>
        <a:p>
          <a:endParaRPr lang="en-US"/>
        </a:p>
      </dgm:t>
    </dgm:pt>
    <dgm:pt modelId="{FA45C0CA-5AC8-6146-9841-665203C1800E}">
      <dgm:prSet phldrT="[Text]"/>
      <dgm:spPr/>
      <dgm:t>
        <a:bodyPr/>
        <a:lstStyle/>
        <a:p>
          <a:r>
            <a:rPr lang="en-US" dirty="0" smtClean="0"/>
            <a:t>Higher education</a:t>
          </a:r>
          <a:endParaRPr lang="en-US" dirty="0"/>
        </a:p>
      </dgm:t>
    </dgm:pt>
    <dgm:pt modelId="{D332410C-DE41-174C-95D3-C02EE848EDB8}" type="parTrans" cxnId="{1CEFC483-142A-2D4B-B091-797A9FD14536}">
      <dgm:prSet/>
      <dgm:spPr/>
      <dgm:t>
        <a:bodyPr/>
        <a:lstStyle/>
        <a:p>
          <a:endParaRPr lang="en-US"/>
        </a:p>
      </dgm:t>
    </dgm:pt>
    <dgm:pt modelId="{D2FD2206-8983-EF4C-8056-336DCE128761}" type="sibTrans" cxnId="{1CEFC483-142A-2D4B-B091-797A9FD14536}">
      <dgm:prSet/>
      <dgm:spPr/>
      <dgm:t>
        <a:bodyPr/>
        <a:lstStyle/>
        <a:p>
          <a:endParaRPr lang="en-US"/>
        </a:p>
      </dgm:t>
    </dgm:pt>
    <dgm:pt modelId="{5F80FD25-B3F9-0047-964F-322D76D3E5F3}">
      <dgm:prSet phldrT="[Text]"/>
      <dgm:spPr/>
      <dgm:t>
        <a:bodyPr/>
        <a:lstStyle/>
        <a:p>
          <a:r>
            <a:rPr lang="en-US" dirty="0" smtClean="0"/>
            <a:t>Research</a:t>
          </a:r>
          <a:endParaRPr lang="en-US" dirty="0"/>
        </a:p>
      </dgm:t>
    </dgm:pt>
    <dgm:pt modelId="{5134940F-3918-D34E-94B7-0230FC018BD8}" type="parTrans" cxnId="{8E3B01E5-E30E-F341-B200-EEF4616B9C4F}">
      <dgm:prSet/>
      <dgm:spPr/>
      <dgm:t>
        <a:bodyPr/>
        <a:lstStyle/>
        <a:p>
          <a:endParaRPr lang="en-US"/>
        </a:p>
      </dgm:t>
    </dgm:pt>
    <dgm:pt modelId="{50A92D2D-E0EB-4548-9FD4-AA38468441CA}" type="sibTrans" cxnId="{8E3B01E5-E30E-F341-B200-EEF4616B9C4F}">
      <dgm:prSet/>
      <dgm:spPr/>
      <dgm:t>
        <a:bodyPr/>
        <a:lstStyle/>
        <a:p>
          <a:endParaRPr lang="en-US"/>
        </a:p>
      </dgm:t>
    </dgm:pt>
    <dgm:pt modelId="{46F19329-F840-D545-987B-90FEAD078D1D}">
      <dgm:prSet phldrT="[Text]"/>
      <dgm:spPr/>
      <dgm:t>
        <a:bodyPr/>
        <a:lstStyle/>
        <a:p>
          <a:r>
            <a:rPr lang="en-US" dirty="0" smtClean="0"/>
            <a:t>Everyone else</a:t>
          </a:r>
          <a:endParaRPr lang="en-US" dirty="0"/>
        </a:p>
      </dgm:t>
    </dgm:pt>
    <dgm:pt modelId="{86A7EBA7-0140-D841-8DC7-32AD9162410B}" type="parTrans" cxnId="{0DE8C8E4-DEB1-4143-835E-9F6D2223AD14}">
      <dgm:prSet/>
      <dgm:spPr/>
      <dgm:t>
        <a:bodyPr/>
        <a:lstStyle/>
        <a:p>
          <a:endParaRPr lang="en-US"/>
        </a:p>
      </dgm:t>
    </dgm:pt>
    <dgm:pt modelId="{58BF6569-9B42-294D-AC23-DDA676CDB5D3}" type="sibTrans" cxnId="{0DE8C8E4-DEB1-4143-835E-9F6D2223AD14}">
      <dgm:prSet/>
      <dgm:spPr/>
      <dgm:t>
        <a:bodyPr/>
        <a:lstStyle/>
        <a:p>
          <a:endParaRPr lang="en-US"/>
        </a:p>
      </dgm:t>
    </dgm:pt>
    <dgm:pt modelId="{ABB3DF79-F1B9-1941-B97A-CD437B3A9876}" type="pres">
      <dgm:prSet presAssocID="{8950BF1B-B694-744E-86BB-C0111776CDB3}" presName="matrix" presStyleCnt="0">
        <dgm:presLayoutVars>
          <dgm:chMax val="1"/>
          <dgm:dir/>
          <dgm:resizeHandles val="exact"/>
        </dgm:presLayoutVars>
      </dgm:prSet>
      <dgm:spPr/>
    </dgm:pt>
    <dgm:pt modelId="{B7B9C52C-C274-3D43-8F1D-3F2ACB84FF37}" type="pres">
      <dgm:prSet presAssocID="{8950BF1B-B694-744E-86BB-C0111776CDB3}" presName="axisShape" presStyleLbl="bgShp" presStyleIdx="0" presStyleCnt="1"/>
      <dgm:spPr/>
    </dgm:pt>
    <dgm:pt modelId="{5F2BEDAF-921D-2840-8E72-F0BEA5112410}" type="pres">
      <dgm:prSet presAssocID="{8950BF1B-B694-744E-86BB-C0111776CDB3}" presName="rect1" presStyleLbl="node1" presStyleIdx="0" presStyleCnt="4">
        <dgm:presLayoutVars>
          <dgm:chMax val="0"/>
          <dgm:chPref val="0"/>
          <dgm:bulletEnabled val="1"/>
        </dgm:presLayoutVars>
      </dgm:prSet>
      <dgm:spPr/>
      <dgm:t>
        <a:bodyPr/>
        <a:lstStyle/>
        <a:p>
          <a:endParaRPr lang="en-US"/>
        </a:p>
      </dgm:t>
    </dgm:pt>
    <dgm:pt modelId="{AE7FB32C-132C-DD4E-9EE6-276BDDAD934A}" type="pres">
      <dgm:prSet presAssocID="{8950BF1B-B694-744E-86BB-C0111776CDB3}" presName="rect2" presStyleLbl="node1" presStyleIdx="1" presStyleCnt="4">
        <dgm:presLayoutVars>
          <dgm:chMax val="0"/>
          <dgm:chPref val="0"/>
          <dgm:bulletEnabled val="1"/>
        </dgm:presLayoutVars>
      </dgm:prSet>
      <dgm:spPr/>
      <dgm:t>
        <a:bodyPr/>
        <a:lstStyle/>
        <a:p>
          <a:endParaRPr lang="en-US"/>
        </a:p>
      </dgm:t>
    </dgm:pt>
    <dgm:pt modelId="{3565A555-07A1-F04D-84DA-D11771D46586}" type="pres">
      <dgm:prSet presAssocID="{8950BF1B-B694-744E-86BB-C0111776CDB3}" presName="rect3" presStyleLbl="node1" presStyleIdx="2" presStyleCnt="4">
        <dgm:presLayoutVars>
          <dgm:chMax val="0"/>
          <dgm:chPref val="0"/>
          <dgm:bulletEnabled val="1"/>
        </dgm:presLayoutVars>
      </dgm:prSet>
      <dgm:spPr/>
      <dgm:t>
        <a:bodyPr/>
        <a:lstStyle/>
        <a:p>
          <a:endParaRPr lang="en-US"/>
        </a:p>
      </dgm:t>
    </dgm:pt>
    <dgm:pt modelId="{B9D0163F-5A17-D447-B1B1-D5D2831FB0D8}" type="pres">
      <dgm:prSet presAssocID="{8950BF1B-B694-744E-86BB-C0111776CDB3}" presName="rect4" presStyleLbl="node1" presStyleIdx="3" presStyleCnt="4">
        <dgm:presLayoutVars>
          <dgm:chMax val="0"/>
          <dgm:chPref val="0"/>
          <dgm:bulletEnabled val="1"/>
        </dgm:presLayoutVars>
      </dgm:prSet>
      <dgm:spPr/>
      <dgm:t>
        <a:bodyPr/>
        <a:lstStyle/>
        <a:p>
          <a:endParaRPr lang="en-US"/>
        </a:p>
      </dgm:t>
    </dgm:pt>
  </dgm:ptLst>
  <dgm:cxnLst>
    <dgm:cxn modelId="{1CEFC483-142A-2D4B-B091-797A9FD14536}" srcId="{8950BF1B-B694-744E-86BB-C0111776CDB3}" destId="{FA45C0CA-5AC8-6146-9841-665203C1800E}" srcOrd="1" destOrd="0" parTransId="{D332410C-DE41-174C-95D3-C02EE848EDB8}" sibTransId="{D2FD2206-8983-EF4C-8056-336DCE128761}"/>
    <dgm:cxn modelId="{2FA12560-6159-D648-B76B-FABC0E1B4B18}" type="presOf" srcId="{8950BF1B-B694-744E-86BB-C0111776CDB3}" destId="{ABB3DF79-F1B9-1941-B97A-CD437B3A9876}" srcOrd="0" destOrd="0" presId="urn:microsoft.com/office/officeart/2005/8/layout/matrix2"/>
    <dgm:cxn modelId="{267CEBE0-475D-4C44-BF37-5B0120BD11E8}" type="presOf" srcId="{5F80FD25-B3F9-0047-964F-322D76D3E5F3}" destId="{3565A555-07A1-F04D-84DA-D11771D46586}" srcOrd="0" destOrd="0" presId="urn:microsoft.com/office/officeart/2005/8/layout/matrix2"/>
    <dgm:cxn modelId="{0DE8C8E4-DEB1-4143-835E-9F6D2223AD14}" srcId="{8950BF1B-B694-744E-86BB-C0111776CDB3}" destId="{46F19329-F840-D545-987B-90FEAD078D1D}" srcOrd="3" destOrd="0" parTransId="{86A7EBA7-0140-D841-8DC7-32AD9162410B}" sibTransId="{58BF6569-9B42-294D-AC23-DDA676CDB5D3}"/>
    <dgm:cxn modelId="{8E3B01E5-E30E-F341-B200-EEF4616B9C4F}" srcId="{8950BF1B-B694-744E-86BB-C0111776CDB3}" destId="{5F80FD25-B3F9-0047-964F-322D76D3E5F3}" srcOrd="2" destOrd="0" parTransId="{5134940F-3918-D34E-94B7-0230FC018BD8}" sibTransId="{50A92D2D-E0EB-4548-9FD4-AA38468441CA}"/>
    <dgm:cxn modelId="{0BA8FBF7-6AF8-DB4F-82A2-E9A46371441F}" type="presOf" srcId="{FA45C0CA-5AC8-6146-9841-665203C1800E}" destId="{AE7FB32C-132C-DD4E-9EE6-276BDDAD934A}" srcOrd="0" destOrd="0" presId="urn:microsoft.com/office/officeart/2005/8/layout/matrix2"/>
    <dgm:cxn modelId="{203BE715-1206-1740-BC0E-2838C184F41B}" type="presOf" srcId="{D210C86C-CBD2-B74A-B2EC-CEDBE6E21B09}" destId="{5F2BEDAF-921D-2840-8E72-F0BEA5112410}" srcOrd="0" destOrd="0" presId="urn:microsoft.com/office/officeart/2005/8/layout/matrix2"/>
    <dgm:cxn modelId="{32C8DE9A-0C12-DB49-85F5-10C8A1CE465F}" type="presOf" srcId="{46F19329-F840-D545-987B-90FEAD078D1D}" destId="{B9D0163F-5A17-D447-B1B1-D5D2831FB0D8}" srcOrd="0" destOrd="0" presId="urn:microsoft.com/office/officeart/2005/8/layout/matrix2"/>
    <dgm:cxn modelId="{5DFFA0A2-2B47-6D4A-B85C-E943E3C08793}" srcId="{8950BF1B-B694-744E-86BB-C0111776CDB3}" destId="{D210C86C-CBD2-B74A-B2EC-CEDBE6E21B09}" srcOrd="0" destOrd="0" parTransId="{87905F87-82E6-9F4D-8CE1-BCDF61620E57}" sibTransId="{8F7B5981-B086-A949-AE1F-75266EC377AE}"/>
    <dgm:cxn modelId="{EB277F93-E870-AF41-B8C7-04B4E852B006}" type="presParOf" srcId="{ABB3DF79-F1B9-1941-B97A-CD437B3A9876}" destId="{B7B9C52C-C274-3D43-8F1D-3F2ACB84FF37}" srcOrd="0" destOrd="0" presId="urn:microsoft.com/office/officeart/2005/8/layout/matrix2"/>
    <dgm:cxn modelId="{179966A7-BF41-524A-ADA9-A2F18767B69C}" type="presParOf" srcId="{ABB3DF79-F1B9-1941-B97A-CD437B3A9876}" destId="{5F2BEDAF-921D-2840-8E72-F0BEA5112410}" srcOrd="1" destOrd="0" presId="urn:microsoft.com/office/officeart/2005/8/layout/matrix2"/>
    <dgm:cxn modelId="{5D89F5AE-801F-5A49-95B9-D37F040E8879}" type="presParOf" srcId="{ABB3DF79-F1B9-1941-B97A-CD437B3A9876}" destId="{AE7FB32C-132C-DD4E-9EE6-276BDDAD934A}" srcOrd="2" destOrd="0" presId="urn:microsoft.com/office/officeart/2005/8/layout/matrix2"/>
    <dgm:cxn modelId="{A11BEF3C-8E38-C14A-9CE2-ABBDB3A68A49}" type="presParOf" srcId="{ABB3DF79-F1B9-1941-B97A-CD437B3A9876}" destId="{3565A555-07A1-F04D-84DA-D11771D46586}" srcOrd="3" destOrd="0" presId="urn:microsoft.com/office/officeart/2005/8/layout/matrix2"/>
    <dgm:cxn modelId="{31AAD63B-2CAF-B543-9DE8-5B455786F05D}" type="presParOf" srcId="{ABB3DF79-F1B9-1941-B97A-CD437B3A9876}" destId="{B9D0163F-5A17-D447-B1B1-D5D2831FB0D8}"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D07B8B-BEA5-A849-AE93-29BCE5DD76CE}" type="doc">
      <dgm:prSet loTypeId="urn:microsoft.com/office/officeart/2005/8/layout/hierarchy3" loCatId="" qsTypeId="urn:microsoft.com/office/officeart/2005/8/quickstyle/3D1" qsCatId="3D" csTypeId="urn:microsoft.com/office/officeart/2005/8/colors/accent3_3" csCatId="accent3" phldr="1"/>
      <dgm:spPr/>
      <dgm:t>
        <a:bodyPr/>
        <a:lstStyle/>
        <a:p>
          <a:endParaRPr lang="en-US"/>
        </a:p>
      </dgm:t>
    </dgm:pt>
    <dgm:pt modelId="{B703864A-7880-554B-9DA1-3A2D2003328C}">
      <dgm:prSet/>
      <dgm:spPr/>
      <dgm:t>
        <a:bodyPr/>
        <a:lstStyle/>
        <a:p>
          <a:pPr rtl="0"/>
          <a:r>
            <a:rPr lang="en-US" dirty="0" smtClean="0"/>
            <a:t>Proof of concept? </a:t>
          </a:r>
          <a:endParaRPr lang="en-US" dirty="0"/>
        </a:p>
      </dgm:t>
    </dgm:pt>
    <dgm:pt modelId="{22304833-124A-EF4E-9FDD-861098C12819}" type="parTrans" cxnId="{906AF45E-3C37-A148-82C5-B22D0F261AF2}">
      <dgm:prSet/>
      <dgm:spPr/>
      <dgm:t>
        <a:bodyPr/>
        <a:lstStyle/>
        <a:p>
          <a:endParaRPr lang="en-US"/>
        </a:p>
      </dgm:t>
    </dgm:pt>
    <dgm:pt modelId="{C8FDA66C-98EF-EA47-92AF-6E06C0C45534}" type="sibTrans" cxnId="{906AF45E-3C37-A148-82C5-B22D0F261AF2}">
      <dgm:prSet/>
      <dgm:spPr/>
      <dgm:t>
        <a:bodyPr/>
        <a:lstStyle/>
        <a:p>
          <a:endParaRPr lang="en-US"/>
        </a:p>
      </dgm:t>
    </dgm:pt>
    <dgm:pt modelId="{4A4BB062-5AD3-3C46-9A8B-3C9FD282F598}">
      <dgm:prSet/>
      <dgm:spPr/>
      <dgm:t>
        <a:bodyPr/>
        <a:lstStyle/>
        <a:p>
          <a:pPr rtl="0"/>
          <a:r>
            <a:rPr lang="en-US" dirty="0" smtClean="0"/>
            <a:t>Publish</a:t>
          </a:r>
          <a:endParaRPr lang="en-US" dirty="0"/>
        </a:p>
      </dgm:t>
    </dgm:pt>
    <dgm:pt modelId="{B9AE881E-6061-EF40-875B-3D2FFE9EE93F}" type="parTrans" cxnId="{46896C70-9DBE-E246-8A41-3D9FB7F3B274}">
      <dgm:prSet/>
      <dgm:spPr/>
      <dgm:t>
        <a:bodyPr/>
        <a:lstStyle/>
        <a:p>
          <a:endParaRPr lang="en-US"/>
        </a:p>
      </dgm:t>
    </dgm:pt>
    <dgm:pt modelId="{916D17F4-D93F-EE48-8E78-05D524209B4B}" type="sibTrans" cxnId="{46896C70-9DBE-E246-8A41-3D9FB7F3B274}">
      <dgm:prSet/>
      <dgm:spPr/>
      <dgm:t>
        <a:bodyPr/>
        <a:lstStyle/>
        <a:p>
          <a:endParaRPr lang="en-US"/>
        </a:p>
      </dgm:t>
    </dgm:pt>
    <dgm:pt modelId="{6DC920F3-71E4-3F4F-B65C-514159F58FB0}">
      <dgm:prSet/>
      <dgm:spPr/>
      <dgm:t>
        <a:bodyPr/>
        <a:lstStyle/>
        <a:p>
          <a:pPr rtl="0"/>
          <a:r>
            <a:rPr lang="en-US" dirty="0" smtClean="0"/>
            <a:t>Funding – VC, Grants</a:t>
          </a:r>
          <a:endParaRPr lang="en-US" dirty="0"/>
        </a:p>
      </dgm:t>
    </dgm:pt>
    <dgm:pt modelId="{94C89144-A54C-7249-BA60-F0BEAB034268}" type="parTrans" cxnId="{D0B3C364-C203-E141-9FB6-E09EE57B3180}">
      <dgm:prSet/>
      <dgm:spPr/>
      <dgm:t>
        <a:bodyPr/>
        <a:lstStyle/>
        <a:p>
          <a:endParaRPr lang="en-US"/>
        </a:p>
      </dgm:t>
    </dgm:pt>
    <dgm:pt modelId="{12F69583-AC74-0E46-874B-7798B3D142D1}" type="sibTrans" cxnId="{D0B3C364-C203-E141-9FB6-E09EE57B3180}">
      <dgm:prSet/>
      <dgm:spPr/>
      <dgm:t>
        <a:bodyPr/>
        <a:lstStyle/>
        <a:p>
          <a:endParaRPr lang="en-US"/>
        </a:p>
      </dgm:t>
    </dgm:pt>
    <dgm:pt modelId="{8F4F32B0-A81F-3549-B753-299079969B76}">
      <dgm:prSet/>
      <dgm:spPr/>
      <dgm:t>
        <a:bodyPr/>
        <a:lstStyle/>
        <a:p>
          <a:pPr rtl="0"/>
          <a:r>
            <a:rPr lang="en-US" b="1" dirty="0" smtClean="0"/>
            <a:t>Now: </a:t>
          </a:r>
        </a:p>
        <a:p>
          <a:pPr rtl="0"/>
          <a:r>
            <a:rPr lang="en-US" b="1" dirty="0" smtClean="0"/>
            <a:t>community labs, </a:t>
          </a:r>
          <a:r>
            <a:rPr lang="en-US" b="1" dirty="0" err="1" smtClean="0"/>
            <a:t>crowdfunding</a:t>
          </a:r>
          <a:endParaRPr lang="en-US" b="1" dirty="0"/>
        </a:p>
      </dgm:t>
    </dgm:pt>
    <dgm:pt modelId="{41356964-6CC8-5542-8C10-5336BA90D932}" type="parTrans" cxnId="{0F9D3F99-B568-A942-A2B0-26863D02B512}">
      <dgm:prSet/>
      <dgm:spPr/>
      <dgm:t>
        <a:bodyPr/>
        <a:lstStyle/>
        <a:p>
          <a:endParaRPr lang="en-US"/>
        </a:p>
      </dgm:t>
    </dgm:pt>
    <dgm:pt modelId="{F7EA0E88-EA28-FE43-AEC3-58412584DFA1}" type="sibTrans" cxnId="{0F9D3F99-B568-A942-A2B0-26863D02B512}">
      <dgm:prSet/>
      <dgm:spPr/>
      <dgm:t>
        <a:bodyPr/>
        <a:lstStyle/>
        <a:p>
          <a:endParaRPr lang="en-US"/>
        </a:p>
      </dgm:t>
    </dgm:pt>
    <dgm:pt modelId="{9BCB6D4F-B3FE-0C4E-BC94-0486007048BB}">
      <dgm:prSet/>
      <dgm:spPr/>
      <dgm:t>
        <a:bodyPr/>
        <a:lstStyle/>
        <a:p>
          <a:pPr rtl="0"/>
          <a:r>
            <a:rPr lang="en-US" smtClean="0"/>
            <a:t>Idea? </a:t>
          </a:r>
          <a:endParaRPr lang="en-US"/>
        </a:p>
      </dgm:t>
    </dgm:pt>
    <dgm:pt modelId="{EB081111-9510-D74C-8577-2CA35D2C9D46}" type="parTrans" cxnId="{DB2DA10D-D13F-C549-A7FD-CF6D169AA450}">
      <dgm:prSet/>
      <dgm:spPr/>
      <dgm:t>
        <a:bodyPr/>
        <a:lstStyle/>
        <a:p>
          <a:endParaRPr lang="en-US"/>
        </a:p>
      </dgm:t>
    </dgm:pt>
    <dgm:pt modelId="{78F89803-2914-5D43-A1E8-399A8053C90D}" type="sibTrans" cxnId="{DB2DA10D-D13F-C549-A7FD-CF6D169AA450}">
      <dgm:prSet/>
      <dgm:spPr/>
      <dgm:t>
        <a:bodyPr/>
        <a:lstStyle/>
        <a:p>
          <a:endParaRPr lang="en-US"/>
        </a:p>
      </dgm:t>
    </dgm:pt>
    <dgm:pt modelId="{54B7B4B4-73D3-5E4D-B748-73250EA4AA8B}">
      <dgm:prSet/>
      <dgm:spPr/>
      <dgm:t>
        <a:bodyPr/>
        <a:lstStyle/>
        <a:p>
          <a:pPr rtl="0"/>
          <a:r>
            <a:rPr lang="en-US" dirty="0" smtClean="0"/>
            <a:t>In academia or industry? </a:t>
          </a:r>
        </a:p>
        <a:p>
          <a:pPr rtl="0"/>
          <a:r>
            <a:rPr lang="en-US" dirty="0" smtClean="0"/>
            <a:t>Check with PI/advisors/mgmt.</a:t>
          </a:r>
          <a:endParaRPr lang="en-US" dirty="0"/>
        </a:p>
      </dgm:t>
    </dgm:pt>
    <dgm:pt modelId="{C7054085-D1AF-8F40-9EA8-4366F10EA0AF}" type="parTrans" cxnId="{F78BD161-D7B8-774E-B313-44635469AADE}">
      <dgm:prSet/>
      <dgm:spPr/>
      <dgm:t>
        <a:bodyPr/>
        <a:lstStyle/>
        <a:p>
          <a:endParaRPr lang="en-US"/>
        </a:p>
      </dgm:t>
    </dgm:pt>
    <dgm:pt modelId="{3BB008D5-8CBE-044F-955C-CE8626372546}" type="sibTrans" cxnId="{F78BD161-D7B8-774E-B313-44635469AADE}">
      <dgm:prSet/>
      <dgm:spPr/>
      <dgm:t>
        <a:bodyPr/>
        <a:lstStyle/>
        <a:p>
          <a:endParaRPr lang="en-US"/>
        </a:p>
      </dgm:t>
    </dgm:pt>
    <dgm:pt modelId="{660015CF-B215-CC4D-9CF2-817AD62168DF}">
      <dgm:prSet/>
      <dgm:spPr/>
      <dgm:t>
        <a:bodyPr/>
        <a:lstStyle/>
        <a:p>
          <a:pPr rtl="0"/>
          <a:r>
            <a:rPr lang="en-US" dirty="0" smtClean="0"/>
            <a:t>Not in academia or industry? </a:t>
          </a:r>
        </a:p>
        <a:p>
          <a:pPr rtl="0"/>
          <a:r>
            <a:rPr lang="en-US" b="1" dirty="0" smtClean="0"/>
            <a:t>community labs</a:t>
          </a:r>
          <a:endParaRPr lang="en-US" b="1" dirty="0"/>
        </a:p>
      </dgm:t>
    </dgm:pt>
    <dgm:pt modelId="{0A1514E2-0E97-5A4C-94F9-2DA2BC38AA8F}" type="parTrans" cxnId="{0EE73046-3317-054E-9E43-7C63115B4D1F}">
      <dgm:prSet/>
      <dgm:spPr/>
      <dgm:t>
        <a:bodyPr/>
        <a:lstStyle/>
        <a:p>
          <a:endParaRPr lang="en-US"/>
        </a:p>
      </dgm:t>
    </dgm:pt>
    <dgm:pt modelId="{F5EFDBAD-BC22-E84D-A94A-B4160AE26DEA}" type="sibTrans" cxnId="{0EE73046-3317-054E-9E43-7C63115B4D1F}">
      <dgm:prSet/>
      <dgm:spPr/>
      <dgm:t>
        <a:bodyPr/>
        <a:lstStyle/>
        <a:p>
          <a:endParaRPr lang="en-US"/>
        </a:p>
      </dgm:t>
    </dgm:pt>
    <dgm:pt modelId="{9F29C95D-9DD9-E74D-BFA1-4FF0A9663BB6}">
      <dgm:prSet/>
      <dgm:spPr/>
      <dgm:t>
        <a:bodyPr/>
        <a:lstStyle/>
        <a:p>
          <a:pPr rtl="0"/>
          <a:r>
            <a:rPr lang="en-US" dirty="0" smtClean="0"/>
            <a:t>Curious?</a:t>
          </a:r>
          <a:endParaRPr lang="en-US" dirty="0"/>
        </a:p>
      </dgm:t>
    </dgm:pt>
    <dgm:pt modelId="{68C47465-5DA1-6842-8153-75E79821B7A4}" type="parTrans" cxnId="{A12AE768-FE93-3546-8600-A29F10B5730B}">
      <dgm:prSet/>
      <dgm:spPr/>
      <dgm:t>
        <a:bodyPr/>
        <a:lstStyle/>
        <a:p>
          <a:endParaRPr lang="en-US"/>
        </a:p>
      </dgm:t>
    </dgm:pt>
    <dgm:pt modelId="{1B6A1FC5-8C84-DB4D-A712-E013128ECE0F}" type="sibTrans" cxnId="{A12AE768-FE93-3546-8600-A29F10B5730B}">
      <dgm:prSet/>
      <dgm:spPr/>
      <dgm:t>
        <a:bodyPr/>
        <a:lstStyle/>
        <a:p>
          <a:endParaRPr lang="en-US"/>
        </a:p>
      </dgm:t>
    </dgm:pt>
    <dgm:pt modelId="{1A73D6BC-106B-764A-88D7-3B963620208A}">
      <dgm:prSet/>
      <dgm:spPr/>
      <dgm:t>
        <a:bodyPr/>
        <a:lstStyle/>
        <a:p>
          <a:pPr rtl="0"/>
          <a:r>
            <a:rPr lang="en-US" dirty="0" smtClean="0"/>
            <a:t>Keep looking for a job</a:t>
          </a:r>
          <a:endParaRPr lang="en-US" dirty="0"/>
        </a:p>
      </dgm:t>
    </dgm:pt>
    <dgm:pt modelId="{A276DC97-CC14-7143-8E27-2E495D655AEF}" type="parTrans" cxnId="{9420237F-847F-8345-AC8A-CA54851D9980}">
      <dgm:prSet/>
      <dgm:spPr/>
      <dgm:t>
        <a:bodyPr/>
        <a:lstStyle/>
        <a:p>
          <a:endParaRPr lang="en-US"/>
        </a:p>
      </dgm:t>
    </dgm:pt>
    <dgm:pt modelId="{8A28985C-7AF4-8A4F-A4C2-A1D1DE3DA940}" type="sibTrans" cxnId="{9420237F-847F-8345-AC8A-CA54851D9980}">
      <dgm:prSet/>
      <dgm:spPr/>
      <dgm:t>
        <a:bodyPr/>
        <a:lstStyle/>
        <a:p>
          <a:endParaRPr lang="en-US"/>
        </a:p>
      </dgm:t>
    </dgm:pt>
    <dgm:pt modelId="{B8FC6F91-3F08-E248-B3EC-9F5C33F08EAA}">
      <dgm:prSet/>
      <dgm:spPr/>
      <dgm:t>
        <a:bodyPr/>
        <a:lstStyle/>
        <a:p>
          <a:pPr rtl="0"/>
          <a:r>
            <a:rPr lang="en-US" b="1" dirty="0" smtClean="0"/>
            <a:t>community labs</a:t>
          </a:r>
          <a:endParaRPr lang="en-US" b="1" dirty="0"/>
        </a:p>
      </dgm:t>
    </dgm:pt>
    <dgm:pt modelId="{4EB2091C-BC17-CA49-8D8D-BFA08E298815}" type="parTrans" cxnId="{D4907F0A-D221-9B45-A1E9-C70D8E4453F5}">
      <dgm:prSet/>
      <dgm:spPr/>
      <dgm:t>
        <a:bodyPr/>
        <a:lstStyle/>
        <a:p>
          <a:endParaRPr lang="en-US"/>
        </a:p>
      </dgm:t>
    </dgm:pt>
    <dgm:pt modelId="{2C27A723-D198-A445-865F-65C12B055C03}" type="sibTrans" cxnId="{D4907F0A-D221-9B45-A1E9-C70D8E4453F5}">
      <dgm:prSet/>
      <dgm:spPr/>
      <dgm:t>
        <a:bodyPr/>
        <a:lstStyle/>
        <a:p>
          <a:endParaRPr lang="en-US"/>
        </a:p>
      </dgm:t>
    </dgm:pt>
    <dgm:pt modelId="{73B6F3B1-83FD-BF46-B630-408FD9BF552D}">
      <dgm:prSet/>
      <dgm:spPr/>
      <dgm:t>
        <a:bodyPr/>
        <a:lstStyle/>
        <a:p>
          <a:pPr rtl="0"/>
          <a:r>
            <a:rPr lang="en-US" dirty="0" smtClean="0"/>
            <a:t>Internet</a:t>
          </a:r>
          <a:endParaRPr lang="en-US" dirty="0"/>
        </a:p>
      </dgm:t>
    </dgm:pt>
    <dgm:pt modelId="{901027BF-6CA6-BA48-81B7-7B1C009F34D8}" type="parTrans" cxnId="{36A279BD-3ABE-0E4A-9D89-D17DDE159FF5}">
      <dgm:prSet/>
      <dgm:spPr/>
      <dgm:t>
        <a:bodyPr/>
        <a:lstStyle/>
        <a:p>
          <a:endParaRPr lang="en-US"/>
        </a:p>
      </dgm:t>
    </dgm:pt>
    <dgm:pt modelId="{E339F7C1-F010-944A-B71E-D81373CC3A42}" type="sibTrans" cxnId="{36A279BD-3ABE-0E4A-9D89-D17DDE159FF5}">
      <dgm:prSet/>
      <dgm:spPr/>
      <dgm:t>
        <a:bodyPr/>
        <a:lstStyle/>
        <a:p>
          <a:endParaRPr lang="en-US"/>
        </a:p>
      </dgm:t>
    </dgm:pt>
    <dgm:pt modelId="{DA374E63-8994-1043-8A0A-022CB648E978}">
      <dgm:prSet/>
      <dgm:spPr/>
      <dgm:t>
        <a:bodyPr/>
        <a:lstStyle/>
        <a:p>
          <a:pPr rtl="0"/>
          <a:r>
            <a:rPr lang="en-US" b="1" dirty="0" smtClean="0"/>
            <a:t>community labs</a:t>
          </a:r>
          <a:endParaRPr lang="en-US" b="1" dirty="0"/>
        </a:p>
      </dgm:t>
    </dgm:pt>
    <dgm:pt modelId="{5456C7AA-BC78-D04A-931B-89644758D38E}" type="parTrans" cxnId="{0B1E256B-7AE1-FB46-9830-CDD9DFE03D2D}">
      <dgm:prSet/>
      <dgm:spPr/>
      <dgm:t>
        <a:bodyPr/>
        <a:lstStyle/>
        <a:p>
          <a:endParaRPr lang="en-US"/>
        </a:p>
      </dgm:t>
    </dgm:pt>
    <dgm:pt modelId="{9A43D3CD-39BD-034C-9736-40EF626D4383}" type="sibTrans" cxnId="{0B1E256B-7AE1-FB46-9830-CDD9DFE03D2D}">
      <dgm:prSet/>
      <dgm:spPr/>
      <dgm:t>
        <a:bodyPr/>
        <a:lstStyle/>
        <a:p>
          <a:endParaRPr lang="en-US"/>
        </a:p>
      </dgm:t>
    </dgm:pt>
    <dgm:pt modelId="{C7D2BB5C-362F-244A-AA8A-B94EDCB7ED8F}">
      <dgm:prSet/>
      <dgm:spPr/>
      <dgm:t>
        <a:bodyPr/>
        <a:lstStyle/>
        <a:p>
          <a:r>
            <a:rPr lang="en-US" smtClean="0"/>
            <a:t>PhD </a:t>
          </a:r>
          <a:r>
            <a:rPr lang="en-US" dirty="0" smtClean="0"/>
            <a:t>out of work?</a:t>
          </a:r>
          <a:endParaRPr lang="en-US"/>
        </a:p>
      </dgm:t>
    </dgm:pt>
    <dgm:pt modelId="{B3258A87-5B0B-0449-9956-D87420311EFB}" type="parTrans" cxnId="{9F545757-7496-2245-8DDB-421ECA4DA65C}">
      <dgm:prSet/>
      <dgm:spPr/>
      <dgm:t>
        <a:bodyPr/>
        <a:lstStyle/>
        <a:p>
          <a:endParaRPr lang="en-US"/>
        </a:p>
      </dgm:t>
    </dgm:pt>
    <dgm:pt modelId="{489C8778-1776-6941-8C34-DFD4BBAE6DFD}" type="sibTrans" cxnId="{9F545757-7496-2245-8DDB-421ECA4DA65C}">
      <dgm:prSet/>
      <dgm:spPr/>
      <dgm:t>
        <a:bodyPr/>
        <a:lstStyle/>
        <a:p>
          <a:endParaRPr lang="en-US"/>
        </a:p>
      </dgm:t>
    </dgm:pt>
    <dgm:pt modelId="{ED210093-DF33-1E47-8768-F302B009536C}">
      <dgm:prSet/>
      <dgm:spPr/>
      <dgm:t>
        <a:bodyPr/>
        <a:lstStyle/>
        <a:p>
          <a:pPr rtl="0"/>
          <a:r>
            <a:rPr lang="en-US" dirty="0" smtClean="0"/>
            <a:t>Go back to school</a:t>
          </a:r>
          <a:endParaRPr lang="en-US" dirty="0"/>
        </a:p>
      </dgm:t>
    </dgm:pt>
    <dgm:pt modelId="{95C683F1-0D58-BF4E-B02B-8FB1DD3C3188}" type="parTrans" cxnId="{8B56E87B-79A4-E845-B760-B31AFABA2737}">
      <dgm:prSet/>
      <dgm:spPr/>
      <dgm:t>
        <a:bodyPr/>
        <a:lstStyle/>
        <a:p>
          <a:endParaRPr lang="en-US"/>
        </a:p>
      </dgm:t>
    </dgm:pt>
    <dgm:pt modelId="{8E5E1CA3-A4D8-2E4E-B9AA-8A95155407C7}" type="sibTrans" cxnId="{8B56E87B-79A4-E845-B760-B31AFABA2737}">
      <dgm:prSet/>
      <dgm:spPr/>
      <dgm:t>
        <a:bodyPr/>
        <a:lstStyle/>
        <a:p>
          <a:endParaRPr lang="en-US"/>
        </a:p>
      </dgm:t>
    </dgm:pt>
    <dgm:pt modelId="{00E024D7-1E93-9247-84FE-815FC24E1C8C}">
      <dgm:prSet/>
      <dgm:spPr/>
      <dgm:t>
        <a:bodyPr/>
        <a:lstStyle/>
        <a:p>
          <a:pPr rtl="0"/>
          <a:r>
            <a:rPr lang="en-US" dirty="0" smtClean="0"/>
            <a:t>Incubation</a:t>
          </a:r>
          <a:endParaRPr lang="en-US" dirty="0"/>
        </a:p>
      </dgm:t>
    </dgm:pt>
    <dgm:pt modelId="{82371419-FC1F-0C47-8A95-1633408977BE}" type="parTrans" cxnId="{A20A16F8-99E0-F345-AF32-E15A9065BC17}">
      <dgm:prSet/>
      <dgm:spPr/>
      <dgm:t>
        <a:bodyPr/>
        <a:lstStyle/>
        <a:p>
          <a:endParaRPr lang="en-US"/>
        </a:p>
      </dgm:t>
    </dgm:pt>
    <dgm:pt modelId="{C4A0DE80-BAAF-7745-93E4-96D74EEFA868}" type="sibTrans" cxnId="{A20A16F8-99E0-F345-AF32-E15A9065BC17}">
      <dgm:prSet/>
      <dgm:spPr/>
      <dgm:t>
        <a:bodyPr/>
        <a:lstStyle/>
        <a:p>
          <a:endParaRPr lang="en-US"/>
        </a:p>
      </dgm:t>
    </dgm:pt>
    <dgm:pt modelId="{7882E026-B95D-284D-B872-A9DFCD4BA690}" type="pres">
      <dgm:prSet presAssocID="{FCD07B8B-BEA5-A849-AE93-29BCE5DD76CE}" presName="diagram" presStyleCnt="0">
        <dgm:presLayoutVars>
          <dgm:chPref val="1"/>
          <dgm:dir/>
          <dgm:animOne val="branch"/>
          <dgm:animLvl val="lvl"/>
          <dgm:resizeHandles/>
        </dgm:presLayoutVars>
      </dgm:prSet>
      <dgm:spPr/>
      <dgm:t>
        <a:bodyPr/>
        <a:lstStyle/>
        <a:p>
          <a:endParaRPr lang="en-US"/>
        </a:p>
      </dgm:t>
    </dgm:pt>
    <dgm:pt modelId="{3BEEF61C-AF9D-9949-B4F1-D7C04D189720}" type="pres">
      <dgm:prSet presAssocID="{B703864A-7880-554B-9DA1-3A2D2003328C}" presName="root" presStyleCnt="0"/>
      <dgm:spPr/>
    </dgm:pt>
    <dgm:pt modelId="{07BE9AA8-F4B1-BA46-B86A-836C8050F84A}" type="pres">
      <dgm:prSet presAssocID="{B703864A-7880-554B-9DA1-3A2D2003328C}" presName="rootComposite" presStyleCnt="0"/>
      <dgm:spPr/>
    </dgm:pt>
    <dgm:pt modelId="{C9F7FEE6-C3ED-1244-8994-50473E21D4D6}" type="pres">
      <dgm:prSet presAssocID="{B703864A-7880-554B-9DA1-3A2D2003328C}" presName="rootText" presStyleLbl="node1" presStyleIdx="0" presStyleCnt="4"/>
      <dgm:spPr/>
      <dgm:t>
        <a:bodyPr/>
        <a:lstStyle/>
        <a:p>
          <a:endParaRPr lang="en-US"/>
        </a:p>
      </dgm:t>
    </dgm:pt>
    <dgm:pt modelId="{DA329599-ABC4-6248-8E7B-B3ADB55F79EB}" type="pres">
      <dgm:prSet presAssocID="{B703864A-7880-554B-9DA1-3A2D2003328C}" presName="rootConnector" presStyleLbl="node1" presStyleIdx="0" presStyleCnt="4"/>
      <dgm:spPr/>
      <dgm:t>
        <a:bodyPr/>
        <a:lstStyle/>
        <a:p>
          <a:endParaRPr lang="en-US"/>
        </a:p>
      </dgm:t>
    </dgm:pt>
    <dgm:pt modelId="{F7F75485-D114-0540-A00E-060DC0841C49}" type="pres">
      <dgm:prSet presAssocID="{B703864A-7880-554B-9DA1-3A2D2003328C}" presName="childShape" presStyleCnt="0"/>
      <dgm:spPr/>
    </dgm:pt>
    <dgm:pt modelId="{E23AE1B4-DDD7-5E40-8C0F-3409083B62F5}" type="pres">
      <dgm:prSet presAssocID="{B9AE881E-6061-EF40-875B-3D2FFE9EE93F}" presName="Name13" presStyleLbl="parChTrans1D2" presStyleIdx="0" presStyleCnt="11"/>
      <dgm:spPr/>
      <dgm:t>
        <a:bodyPr/>
        <a:lstStyle/>
        <a:p>
          <a:endParaRPr lang="en-US"/>
        </a:p>
      </dgm:t>
    </dgm:pt>
    <dgm:pt modelId="{53101193-562F-7546-9821-6DB20C815DF2}" type="pres">
      <dgm:prSet presAssocID="{4A4BB062-5AD3-3C46-9A8B-3C9FD282F598}" presName="childText" presStyleLbl="bgAcc1" presStyleIdx="0" presStyleCnt="11">
        <dgm:presLayoutVars>
          <dgm:bulletEnabled val="1"/>
        </dgm:presLayoutVars>
      </dgm:prSet>
      <dgm:spPr/>
      <dgm:t>
        <a:bodyPr/>
        <a:lstStyle/>
        <a:p>
          <a:endParaRPr lang="en-US"/>
        </a:p>
      </dgm:t>
    </dgm:pt>
    <dgm:pt modelId="{C541545C-9369-A24E-9CAB-E1F10764813A}" type="pres">
      <dgm:prSet presAssocID="{82371419-FC1F-0C47-8A95-1633408977BE}" presName="Name13" presStyleLbl="parChTrans1D2" presStyleIdx="1" presStyleCnt="11"/>
      <dgm:spPr/>
      <dgm:t>
        <a:bodyPr/>
        <a:lstStyle/>
        <a:p>
          <a:endParaRPr lang="en-US"/>
        </a:p>
      </dgm:t>
    </dgm:pt>
    <dgm:pt modelId="{3A4D410C-0DCC-5E4F-B0C1-F049BA77A7E1}" type="pres">
      <dgm:prSet presAssocID="{00E024D7-1E93-9247-84FE-815FC24E1C8C}" presName="childText" presStyleLbl="bgAcc1" presStyleIdx="1" presStyleCnt="11">
        <dgm:presLayoutVars>
          <dgm:bulletEnabled val="1"/>
        </dgm:presLayoutVars>
      </dgm:prSet>
      <dgm:spPr/>
      <dgm:t>
        <a:bodyPr/>
        <a:lstStyle/>
        <a:p>
          <a:endParaRPr lang="en-US"/>
        </a:p>
      </dgm:t>
    </dgm:pt>
    <dgm:pt modelId="{17D639B2-8BA7-E14E-90A4-DA3B33FE770B}" type="pres">
      <dgm:prSet presAssocID="{94C89144-A54C-7249-BA60-F0BEAB034268}" presName="Name13" presStyleLbl="parChTrans1D2" presStyleIdx="2" presStyleCnt="11"/>
      <dgm:spPr/>
      <dgm:t>
        <a:bodyPr/>
        <a:lstStyle/>
        <a:p>
          <a:endParaRPr lang="en-US"/>
        </a:p>
      </dgm:t>
    </dgm:pt>
    <dgm:pt modelId="{16E8FF49-4DB4-C940-8A23-A8134FBBCE92}" type="pres">
      <dgm:prSet presAssocID="{6DC920F3-71E4-3F4F-B65C-514159F58FB0}" presName="childText" presStyleLbl="bgAcc1" presStyleIdx="2" presStyleCnt="11">
        <dgm:presLayoutVars>
          <dgm:bulletEnabled val="1"/>
        </dgm:presLayoutVars>
      </dgm:prSet>
      <dgm:spPr/>
      <dgm:t>
        <a:bodyPr/>
        <a:lstStyle/>
        <a:p>
          <a:endParaRPr lang="en-US"/>
        </a:p>
      </dgm:t>
    </dgm:pt>
    <dgm:pt modelId="{7996DB1D-D5EA-1743-809A-899B4C1E3FC1}" type="pres">
      <dgm:prSet presAssocID="{41356964-6CC8-5542-8C10-5336BA90D932}" presName="Name13" presStyleLbl="parChTrans1D2" presStyleIdx="3" presStyleCnt="11"/>
      <dgm:spPr/>
      <dgm:t>
        <a:bodyPr/>
        <a:lstStyle/>
        <a:p>
          <a:endParaRPr lang="en-US"/>
        </a:p>
      </dgm:t>
    </dgm:pt>
    <dgm:pt modelId="{3EF6A2E7-225F-6A45-906F-F42E40277EC9}" type="pres">
      <dgm:prSet presAssocID="{8F4F32B0-A81F-3549-B753-299079969B76}" presName="childText" presStyleLbl="bgAcc1" presStyleIdx="3" presStyleCnt="11">
        <dgm:presLayoutVars>
          <dgm:bulletEnabled val="1"/>
        </dgm:presLayoutVars>
      </dgm:prSet>
      <dgm:spPr/>
      <dgm:t>
        <a:bodyPr/>
        <a:lstStyle/>
        <a:p>
          <a:endParaRPr lang="en-US"/>
        </a:p>
      </dgm:t>
    </dgm:pt>
    <dgm:pt modelId="{C382F277-9ED2-9E42-99B4-6A5915F84D62}" type="pres">
      <dgm:prSet presAssocID="{9BCB6D4F-B3FE-0C4E-BC94-0486007048BB}" presName="root" presStyleCnt="0"/>
      <dgm:spPr/>
    </dgm:pt>
    <dgm:pt modelId="{CC2DCA41-1611-234B-AFB2-61CEA76BA00E}" type="pres">
      <dgm:prSet presAssocID="{9BCB6D4F-B3FE-0C4E-BC94-0486007048BB}" presName="rootComposite" presStyleCnt="0"/>
      <dgm:spPr/>
    </dgm:pt>
    <dgm:pt modelId="{90817378-767C-844B-8D24-501F12F710F5}" type="pres">
      <dgm:prSet presAssocID="{9BCB6D4F-B3FE-0C4E-BC94-0486007048BB}" presName="rootText" presStyleLbl="node1" presStyleIdx="1" presStyleCnt="4"/>
      <dgm:spPr/>
      <dgm:t>
        <a:bodyPr/>
        <a:lstStyle/>
        <a:p>
          <a:endParaRPr lang="en-US"/>
        </a:p>
      </dgm:t>
    </dgm:pt>
    <dgm:pt modelId="{783596BC-E47C-8643-93E4-EBE0C6218FB8}" type="pres">
      <dgm:prSet presAssocID="{9BCB6D4F-B3FE-0C4E-BC94-0486007048BB}" presName="rootConnector" presStyleLbl="node1" presStyleIdx="1" presStyleCnt="4"/>
      <dgm:spPr/>
      <dgm:t>
        <a:bodyPr/>
        <a:lstStyle/>
        <a:p>
          <a:endParaRPr lang="en-US"/>
        </a:p>
      </dgm:t>
    </dgm:pt>
    <dgm:pt modelId="{2213AF38-BE2A-BF4F-8452-F114D048DD3F}" type="pres">
      <dgm:prSet presAssocID="{9BCB6D4F-B3FE-0C4E-BC94-0486007048BB}" presName="childShape" presStyleCnt="0"/>
      <dgm:spPr/>
    </dgm:pt>
    <dgm:pt modelId="{833E05C2-8A02-1F48-ABE1-6220BF72F87A}" type="pres">
      <dgm:prSet presAssocID="{C7054085-D1AF-8F40-9EA8-4366F10EA0AF}" presName="Name13" presStyleLbl="parChTrans1D2" presStyleIdx="4" presStyleCnt="11"/>
      <dgm:spPr/>
      <dgm:t>
        <a:bodyPr/>
        <a:lstStyle/>
        <a:p>
          <a:endParaRPr lang="en-US"/>
        </a:p>
      </dgm:t>
    </dgm:pt>
    <dgm:pt modelId="{4EB6D6B1-D969-0E47-B7DA-7C5164DBC25F}" type="pres">
      <dgm:prSet presAssocID="{54B7B4B4-73D3-5E4D-B748-73250EA4AA8B}" presName="childText" presStyleLbl="bgAcc1" presStyleIdx="4" presStyleCnt="11">
        <dgm:presLayoutVars>
          <dgm:bulletEnabled val="1"/>
        </dgm:presLayoutVars>
      </dgm:prSet>
      <dgm:spPr/>
      <dgm:t>
        <a:bodyPr/>
        <a:lstStyle/>
        <a:p>
          <a:endParaRPr lang="en-US"/>
        </a:p>
      </dgm:t>
    </dgm:pt>
    <dgm:pt modelId="{2AD8F53B-9375-C244-95EB-43F4F74CE71A}" type="pres">
      <dgm:prSet presAssocID="{0A1514E2-0E97-5A4C-94F9-2DA2BC38AA8F}" presName="Name13" presStyleLbl="parChTrans1D2" presStyleIdx="5" presStyleCnt="11"/>
      <dgm:spPr/>
      <dgm:t>
        <a:bodyPr/>
        <a:lstStyle/>
        <a:p>
          <a:endParaRPr lang="en-US"/>
        </a:p>
      </dgm:t>
    </dgm:pt>
    <dgm:pt modelId="{2E81F69E-D225-2242-925D-6AA23D6E057C}" type="pres">
      <dgm:prSet presAssocID="{660015CF-B215-CC4D-9CF2-817AD62168DF}" presName="childText" presStyleLbl="bgAcc1" presStyleIdx="5" presStyleCnt="11">
        <dgm:presLayoutVars>
          <dgm:bulletEnabled val="1"/>
        </dgm:presLayoutVars>
      </dgm:prSet>
      <dgm:spPr/>
      <dgm:t>
        <a:bodyPr/>
        <a:lstStyle/>
        <a:p>
          <a:endParaRPr lang="en-US"/>
        </a:p>
      </dgm:t>
    </dgm:pt>
    <dgm:pt modelId="{C7B4E74F-D2B3-DB43-9E2D-22E1254E26FF}" type="pres">
      <dgm:prSet presAssocID="{9F29C95D-9DD9-E74D-BFA1-4FF0A9663BB6}" presName="root" presStyleCnt="0"/>
      <dgm:spPr/>
    </dgm:pt>
    <dgm:pt modelId="{A1052ED0-55BC-4748-A063-F7B8FCB7FAE4}" type="pres">
      <dgm:prSet presAssocID="{9F29C95D-9DD9-E74D-BFA1-4FF0A9663BB6}" presName="rootComposite" presStyleCnt="0"/>
      <dgm:spPr/>
    </dgm:pt>
    <dgm:pt modelId="{BF52D3E4-0E32-3E43-B90E-D28FA84FB5DA}" type="pres">
      <dgm:prSet presAssocID="{9F29C95D-9DD9-E74D-BFA1-4FF0A9663BB6}" presName="rootText" presStyleLbl="node1" presStyleIdx="2" presStyleCnt="4"/>
      <dgm:spPr/>
      <dgm:t>
        <a:bodyPr/>
        <a:lstStyle/>
        <a:p>
          <a:endParaRPr lang="en-US"/>
        </a:p>
      </dgm:t>
    </dgm:pt>
    <dgm:pt modelId="{698FD660-41D8-464F-8153-DE5A4A536A32}" type="pres">
      <dgm:prSet presAssocID="{9F29C95D-9DD9-E74D-BFA1-4FF0A9663BB6}" presName="rootConnector" presStyleLbl="node1" presStyleIdx="2" presStyleCnt="4"/>
      <dgm:spPr/>
      <dgm:t>
        <a:bodyPr/>
        <a:lstStyle/>
        <a:p>
          <a:endParaRPr lang="en-US"/>
        </a:p>
      </dgm:t>
    </dgm:pt>
    <dgm:pt modelId="{F6414B90-2383-BC4B-9788-6727C6B1A75F}" type="pres">
      <dgm:prSet presAssocID="{9F29C95D-9DD9-E74D-BFA1-4FF0A9663BB6}" presName="childShape" presStyleCnt="0"/>
      <dgm:spPr/>
    </dgm:pt>
    <dgm:pt modelId="{5F0828E9-0AB0-254B-9F84-06EB402A8131}" type="pres">
      <dgm:prSet presAssocID="{901027BF-6CA6-BA48-81B7-7B1C009F34D8}" presName="Name13" presStyleLbl="parChTrans1D2" presStyleIdx="6" presStyleCnt="11"/>
      <dgm:spPr/>
      <dgm:t>
        <a:bodyPr/>
        <a:lstStyle/>
        <a:p>
          <a:endParaRPr lang="en-US"/>
        </a:p>
      </dgm:t>
    </dgm:pt>
    <dgm:pt modelId="{61B42400-2CBF-8546-829C-4F916C0E5010}" type="pres">
      <dgm:prSet presAssocID="{73B6F3B1-83FD-BF46-B630-408FD9BF552D}" presName="childText" presStyleLbl="bgAcc1" presStyleIdx="6" presStyleCnt="11">
        <dgm:presLayoutVars>
          <dgm:bulletEnabled val="1"/>
        </dgm:presLayoutVars>
      </dgm:prSet>
      <dgm:spPr/>
      <dgm:t>
        <a:bodyPr/>
        <a:lstStyle/>
        <a:p>
          <a:endParaRPr lang="en-US"/>
        </a:p>
      </dgm:t>
    </dgm:pt>
    <dgm:pt modelId="{66EAE029-2BD5-904A-BAF2-1403FFEF59BA}" type="pres">
      <dgm:prSet presAssocID="{95C683F1-0D58-BF4E-B02B-8FB1DD3C3188}" presName="Name13" presStyleLbl="parChTrans1D2" presStyleIdx="7" presStyleCnt="11"/>
      <dgm:spPr/>
      <dgm:t>
        <a:bodyPr/>
        <a:lstStyle/>
        <a:p>
          <a:endParaRPr lang="en-US"/>
        </a:p>
      </dgm:t>
    </dgm:pt>
    <dgm:pt modelId="{85ADC8E7-28FE-D046-8919-1D904CF67DA9}" type="pres">
      <dgm:prSet presAssocID="{ED210093-DF33-1E47-8768-F302B009536C}" presName="childText" presStyleLbl="bgAcc1" presStyleIdx="7" presStyleCnt="11">
        <dgm:presLayoutVars>
          <dgm:bulletEnabled val="1"/>
        </dgm:presLayoutVars>
      </dgm:prSet>
      <dgm:spPr/>
      <dgm:t>
        <a:bodyPr/>
        <a:lstStyle/>
        <a:p>
          <a:endParaRPr lang="en-US"/>
        </a:p>
      </dgm:t>
    </dgm:pt>
    <dgm:pt modelId="{51A45E5E-F119-4A4E-A9BB-03FA26F20551}" type="pres">
      <dgm:prSet presAssocID="{5456C7AA-BC78-D04A-931B-89644758D38E}" presName="Name13" presStyleLbl="parChTrans1D2" presStyleIdx="8" presStyleCnt="11"/>
      <dgm:spPr/>
      <dgm:t>
        <a:bodyPr/>
        <a:lstStyle/>
        <a:p>
          <a:endParaRPr lang="en-US"/>
        </a:p>
      </dgm:t>
    </dgm:pt>
    <dgm:pt modelId="{92A748B2-9DB9-6D42-9D17-C6B8DDB0E694}" type="pres">
      <dgm:prSet presAssocID="{DA374E63-8994-1043-8A0A-022CB648E978}" presName="childText" presStyleLbl="bgAcc1" presStyleIdx="8" presStyleCnt="11">
        <dgm:presLayoutVars>
          <dgm:bulletEnabled val="1"/>
        </dgm:presLayoutVars>
      </dgm:prSet>
      <dgm:spPr/>
      <dgm:t>
        <a:bodyPr/>
        <a:lstStyle/>
        <a:p>
          <a:endParaRPr lang="en-US"/>
        </a:p>
      </dgm:t>
    </dgm:pt>
    <dgm:pt modelId="{B6DC634C-1C6F-924D-99E8-FB2007718848}" type="pres">
      <dgm:prSet presAssocID="{C7D2BB5C-362F-244A-AA8A-B94EDCB7ED8F}" presName="root" presStyleCnt="0"/>
      <dgm:spPr/>
    </dgm:pt>
    <dgm:pt modelId="{C5A2C2EC-ABD6-5949-BF6E-E6B13261231D}" type="pres">
      <dgm:prSet presAssocID="{C7D2BB5C-362F-244A-AA8A-B94EDCB7ED8F}" presName="rootComposite" presStyleCnt="0"/>
      <dgm:spPr/>
    </dgm:pt>
    <dgm:pt modelId="{03458D56-A884-FF46-854E-06333E99478C}" type="pres">
      <dgm:prSet presAssocID="{C7D2BB5C-362F-244A-AA8A-B94EDCB7ED8F}" presName="rootText" presStyleLbl="node1" presStyleIdx="3" presStyleCnt="4"/>
      <dgm:spPr/>
      <dgm:t>
        <a:bodyPr/>
        <a:lstStyle/>
        <a:p>
          <a:endParaRPr lang="en-US"/>
        </a:p>
      </dgm:t>
    </dgm:pt>
    <dgm:pt modelId="{D6F507F7-613E-8242-BC03-AA55AAF38575}" type="pres">
      <dgm:prSet presAssocID="{C7D2BB5C-362F-244A-AA8A-B94EDCB7ED8F}" presName="rootConnector" presStyleLbl="node1" presStyleIdx="3" presStyleCnt="4"/>
      <dgm:spPr/>
      <dgm:t>
        <a:bodyPr/>
        <a:lstStyle/>
        <a:p>
          <a:endParaRPr lang="en-US"/>
        </a:p>
      </dgm:t>
    </dgm:pt>
    <dgm:pt modelId="{4CCD5ABF-36DA-8244-A57C-361ABE02040D}" type="pres">
      <dgm:prSet presAssocID="{C7D2BB5C-362F-244A-AA8A-B94EDCB7ED8F}" presName="childShape" presStyleCnt="0"/>
      <dgm:spPr/>
    </dgm:pt>
    <dgm:pt modelId="{F9CE4E17-0233-A64E-83E5-C28B3816701F}" type="pres">
      <dgm:prSet presAssocID="{A276DC97-CC14-7143-8E27-2E495D655AEF}" presName="Name13" presStyleLbl="parChTrans1D2" presStyleIdx="9" presStyleCnt="11"/>
      <dgm:spPr/>
      <dgm:t>
        <a:bodyPr/>
        <a:lstStyle/>
        <a:p>
          <a:endParaRPr lang="en-US"/>
        </a:p>
      </dgm:t>
    </dgm:pt>
    <dgm:pt modelId="{9A7C7FAA-BEB8-2249-A83C-02521874EAC0}" type="pres">
      <dgm:prSet presAssocID="{1A73D6BC-106B-764A-88D7-3B963620208A}" presName="childText" presStyleLbl="bgAcc1" presStyleIdx="9" presStyleCnt="11">
        <dgm:presLayoutVars>
          <dgm:bulletEnabled val="1"/>
        </dgm:presLayoutVars>
      </dgm:prSet>
      <dgm:spPr/>
      <dgm:t>
        <a:bodyPr/>
        <a:lstStyle/>
        <a:p>
          <a:endParaRPr lang="en-US"/>
        </a:p>
      </dgm:t>
    </dgm:pt>
    <dgm:pt modelId="{DCA3CA6E-45BE-5842-92F1-5E9BA14B9D00}" type="pres">
      <dgm:prSet presAssocID="{4EB2091C-BC17-CA49-8D8D-BFA08E298815}" presName="Name13" presStyleLbl="parChTrans1D2" presStyleIdx="10" presStyleCnt="11"/>
      <dgm:spPr/>
      <dgm:t>
        <a:bodyPr/>
        <a:lstStyle/>
        <a:p>
          <a:endParaRPr lang="en-US"/>
        </a:p>
      </dgm:t>
    </dgm:pt>
    <dgm:pt modelId="{AFAF1DB2-0CCA-A445-AFC4-3C078B2D085D}" type="pres">
      <dgm:prSet presAssocID="{B8FC6F91-3F08-E248-B3EC-9F5C33F08EAA}" presName="childText" presStyleLbl="bgAcc1" presStyleIdx="10" presStyleCnt="11">
        <dgm:presLayoutVars>
          <dgm:bulletEnabled val="1"/>
        </dgm:presLayoutVars>
      </dgm:prSet>
      <dgm:spPr/>
      <dgm:t>
        <a:bodyPr/>
        <a:lstStyle/>
        <a:p>
          <a:endParaRPr lang="en-US"/>
        </a:p>
      </dgm:t>
    </dgm:pt>
  </dgm:ptLst>
  <dgm:cxnLst>
    <dgm:cxn modelId="{3139A751-12B4-F041-8DFA-009A6EC2DC2E}" type="presOf" srcId="{C7D2BB5C-362F-244A-AA8A-B94EDCB7ED8F}" destId="{D6F507F7-613E-8242-BC03-AA55AAF38575}" srcOrd="1" destOrd="0" presId="urn:microsoft.com/office/officeart/2005/8/layout/hierarchy3"/>
    <dgm:cxn modelId="{8E7D4333-A67D-324E-AF0F-764DB9EA6B38}" type="presOf" srcId="{A276DC97-CC14-7143-8E27-2E495D655AEF}" destId="{F9CE4E17-0233-A64E-83E5-C28B3816701F}" srcOrd="0" destOrd="0" presId="urn:microsoft.com/office/officeart/2005/8/layout/hierarchy3"/>
    <dgm:cxn modelId="{13054F2E-1BC8-EF4F-A571-0D2842691AB8}" type="presOf" srcId="{73B6F3B1-83FD-BF46-B630-408FD9BF552D}" destId="{61B42400-2CBF-8546-829C-4F916C0E5010}" srcOrd="0" destOrd="0" presId="urn:microsoft.com/office/officeart/2005/8/layout/hierarchy3"/>
    <dgm:cxn modelId="{8B56E87B-79A4-E845-B760-B31AFABA2737}" srcId="{9F29C95D-9DD9-E74D-BFA1-4FF0A9663BB6}" destId="{ED210093-DF33-1E47-8768-F302B009536C}" srcOrd="1" destOrd="0" parTransId="{95C683F1-0D58-BF4E-B02B-8FB1DD3C3188}" sibTransId="{8E5E1CA3-A4D8-2E4E-B9AA-8A95155407C7}"/>
    <dgm:cxn modelId="{0B1E256B-7AE1-FB46-9830-CDD9DFE03D2D}" srcId="{9F29C95D-9DD9-E74D-BFA1-4FF0A9663BB6}" destId="{DA374E63-8994-1043-8A0A-022CB648E978}" srcOrd="2" destOrd="0" parTransId="{5456C7AA-BC78-D04A-931B-89644758D38E}" sibTransId="{9A43D3CD-39BD-034C-9736-40EF626D4383}"/>
    <dgm:cxn modelId="{27300AA9-5EB9-BA4B-A283-8CB60E216214}" type="presOf" srcId="{82371419-FC1F-0C47-8A95-1633408977BE}" destId="{C541545C-9369-A24E-9CAB-E1F10764813A}" srcOrd="0" destOrd="0" presId="urn:microsoft.com/office/officeart/2005/8/layout/hierarchy3"/>
    <dgm:cxn modelId="{9F545757-7496-2245-8DDB-421ECA4DA65C}" srcId="{FCD07B8B-BEA5-A849-AE93-29BCE5DD76CE}" destId="{C7D2BB5C-362F-244A-AA8A-B94EDCB7ED8F}" srcOrd="3" destOrd="0" parTransId="{B3258A87-5B0B-0449-9956-D87420311EFB}" sibTransId="{489C8778-1776-6941-8C34-DFD4BBAE6DFD}"/>
    <dgm:cxn modelId="{9420237F-847F-8345-AC8A-CA54851D9980}" srcId="{C7D2BB5C-362F-244A-AA8A-B94EDCB7ED8F}" destId="{1A73D6BC-106B-764A-88D7-3B963620208A}" srcOrd="0" destOrd="0" parTransId="{A276DC97-CC14-7143-8E27-2E495D655AEF}" sibTransId="{8A28985C-7AF4-8A4F-A4C2-A1D1DE3DA940}"/>
    <dgm:cxn modelId="{6EA14CA5-4027-384C-A665-E33B2E4E5081}" type="presOf" srcId="{901027BF-6CA6-BA48-81B7-7B1C009F34D8}" destId="{5F0828E9-0AB0-254B-9F84-06EB402A8131}" srcOrd="0" destOrd="0" presId="urn:microsoft.com/office/officeart/2005/8/layout/hierarchy3"/>
    <dgm:cxn modelId="{F78BD161-D7B8-774E-B313-44635469AADE}" srcId="{9BCB6D4F-B3FE-0C4E-BC94-0486007048BB}" destId="{54B7B4B4-73D3-5E4D-B748-73250EA4AA8B}" srcOrd="0" destOrd="0" parTransId="{C7054085-D1AF-8F40-9EA8-4366F10EA0AF}" sibTransId="{3BB008D5-8CBE-044F-955C-CE8626372546}"/>
    <dgm:cxn modelId="{6E7AED27-B96D-2E4E-9308-65EB95564F9D}" type="presOf" srcId="{41356964-6CC8-5542-8C10-5336BA90D932}" destId="{7996DB1D-D5EA-1743-809A-899B4C1E3FC1}" srcOrd="0" destOrd="0" presId="urn:microsoft.com/office/officeart/2005/8/layout/hierarchy3"/>
    <dgm:cxn modelId="{C599A6C2-F5D6-3344-AE65-BAEFCD8D9E1A}" type="presOf" srcId="{B9AE881E-6061-EF40-875B-3D2FFE9EE93F}" destId="{E23AE1B4-DDD7-5E40-8C0F-3409083B62F5}" srcOrd="0" destOrd="0" presId="urn:microsoft.com/office/officeart/2005/8/layout/hierarchy3"/>
    <dgm:cxn modelId="{29CD1FC5-0A21-904A-BA4D-74C77F9F6D22}" type="presOf" srcId="{5456C7AA-BC78-D04A-931B-89644758D38E}" destId="{51A45E5E-F119-4A4E-A9BB-03FA26F20551}" srcOrd="0" destOrd="0" presId="urn:microsoft.com/office/officeart/2005/8/layout/hierarchy3"/>
    <dgm:cxn modelId="{C1F83798-75F1-164E-82C1-75C9D65E4059}" type="presOf" srcId="{B703864A-7880-554B-9DA1-3A2D2003328C}" destId="{DA329599-ABC4-6248-8E7B-B3ADB55F79EB}" srcOrd="1" destOrd="0" presId="urn:microsoft.com/office/officeart/2005/8/layout/hierarchy3"/>
    <dgm:cxn modelId="{6192EE90-D947-9A4F-AD59-4755D37D474B}" type="presOf" srcId="{FCD07B8B-BEA5-A849-AE93-29BCE5DD76CE}" destId="{7882E026-B95D-284D-B872-A9DFCD4BA690}" srcOrd="0" destOrd="0" presId="urn:microsoft.com/office/officeart/2005/8/layout/hierarchy3"/>
    <dgm:cxn modelId="{0EE73046-3317-054E-9E43-7C63115B4D1F}" srcId="{9BCB6D4F-B3FE-0C4E-BC94-0486007048BB}" destId="{660015CF-B215-CC4D-9CF2-817AD62168DF}" srcOrd="1" destOrd="0" parTransId="{0A1514E2-0E97-5A4C-94F9-2DA2BC38AA8F}" sibTransId="{F5EFDBAD-BC22-E84D-A94A-B4160AE26DEA}"/>
    <dgm:cxn modelId="{35489709-2676-F74F-9777-ABBAC9AB3677}" type="presOf" srcId="{94C89144-A54C-7249-BA60-F0BEAB034268}" destId="{17D639B2-8BA7-E14E-90A4-DA3B33FE770B}" srcOrd="0" destOrd="0" presId="urn:microsoft.com/office/officeart/2005/8/layout/hierarchy3"/>
    <dgm:cxn modelId="{D0B3C364-C203-E141-9FB6-E09EE57B3180}" srcId="{B703864A-7880-554B-9DA1-3A2D2003328C}" destId="{6DC920F3-71E4-3F4F-B65C-514159F58FB0}" srcOrd="2" destOrd="0" parTransId="{94C89144-A54C-7249-BA60-F0BEAB034268}" sibTransId="{12F69583-AC74-0E46-874B-7798B3D142D1}"/>
    <dgm:cxn modelId="{33DE3AEB-A657-684D-B200-D3BC4F6F25FA}" type="presOf" srcId="{9F29C95D-9DD9-E74D-BFA1-4FF0A9663BB6}" destId="{698FD660-41D8-464F-8153-DE5A4A536A32}" srcOrd="1" destOrd="0" presId="urn:microsoft.com/office/officeart/2005/8/layout/hierarchy3"/>
    <dgm:cxn modelId="{2374D97F-CEA6-DB40-8183-729F09602593}" type="presOf" srcId="{B8FC6F91-3F08-E248-B3EC-9F5C33F08EAA}" destId="{AFAF1DB2-0CCA-A445-AFC4-3C078B2D085D}" srcOrd="0" destOrd="0" presId="urn:microsoft.com/office/officeart/2005/8/layout/hierarchy3"/>
    <dgm:cxn modelId="{46896C70-9DBE-E246-8A41-3D9FB7F3B274}" srcId="{B703864A-7880-554B-9DA1-3A2D2003328C}" destId="{4A4BB062-5AD3-3C46-9A8B-3C9FD282F598}" srcOrd="0" destOrd="0" parTransId="{B9AE881E-6061-EF40-875B-3D2FFE9EE93F}" sibTransId="{916D17F4-D93F-EE48-8E78-05D524209B4B}"/>
    <dgm:cxn modelId="{B88191E6-A705-744E-A635-B55FCBEE358B}" type="presOf" srcId="{B703864A-7880-554B-9DA1-3A2D2003328C}" destId="{C9F7FEE6-C3ED-1244-8994-50473E21D4D6}" srcOrd="0" destOrd="0" presId="urn:microsoft.com/office/officeart/2005/8/layout/hierarchy3"/>
    <dgm:cxn modelId="{D4907F0A-D221-9B45-A1E9-C70D8E4453F5}" srcId="{C7D2BB5C-362F-244A-AA8A-B94EDCB7ED8F}" destId="{B8FC6F91-3F08-E248-B3EC-9F5C33F08EAA}" srcOrd="1" destOrd="0" parTransId="{4EB2091C-BC17-CA49-8D8D-BFA08E298815}" sibTransId="{2C27A723-D198-A445-865F-65C12B055C03}"/>
    <dgm:cxn modelId="{B6C68691-4970-6B4C-90F8-B17EB8512853}" type="presOf" srcId="{C7054085-D1AF-8F40-9EA8-4366F10EA0AF}" destId="{833E05C2-8A02-1F48-ABE1-6220BF72F87A}" srcOrd="0" destOrd="0" presId="urn:microsoft.com/office/officeart/2005/8/layout/hierarchy3"/>
    <dgm:cxn modelId="{06E5B736-0BF1-E048-9E9F-0A238D1D5CC8}" type="presOf" srcId="{0A1514E2-0E97-5A4C-94F9-2DA2BC38AA8F}" destId="{2AD8F53B-9375-C244-95EB-43F4F74CE71A}" srcOrd="0" destOrd="0" presId="urn:microsoft.com/office/officeart/2005/8/layout/hierarchy3"/>
    <dgm:cxn modelId="{0F9D3F99-B568-A942-A2B0-26863D02B512}" srcId="{B703864A-7880-554B-9DA1-3A2D2003328C}" destId="{8F4F32B0-A81F-3549-B753-299079969B76}" srcOrd="3" destOrd="0" parTransId="{41356964-6CC8-5542-8C10-5336BA90D932}" sibTransId="{F7EA0E88-EA28-FE43-AEC3-58412584DFA1}"/>
    <dgm:cxn modelId="{3111EA0D-DFCA-4D4D-B6E5-4267B2F7D7F0}" type="presOf" srcId="{4EB2091C-BC17-CA49-8D8D-BFA08E298815}" destId="{DCA3CA6E-45BE-5842-92F1-5E9BA14B9D00}" srcOrd="0" destOrd="0" presId="urn:microsoft.com/office/officeart/2005/8/layout/hierarchy3"/>
    <dgm:cxn modelId="{3481ACC6-6019-EB4D-BBFB-94A414EAA2A7}" type="presOf" srcId="{6DC920F3-71E4-3F4F-B65C-514159F58FB0}" destId="{16E8FF49-4DB4-C940-8A23-A8134FBBCE92}" srcOrd="0" destOrd="0" presId="urn:microsoft.com/office/officeart/2005/8/layout/hierarchy3"/>
    <dgm:cxn modelId="{17B1E7E1-B395-9C49-8123-75493F896582}" type="presOf" srcId="{9F29C95D-9DD9-E74D-BFA1-4FF0A9663BB6}" destId="{BF52D3E4-0E32-3E43-B90E-D28FA84FB5DA}" srcOrd="0" destOrd="0" presId="urn:microsoft.com/office/officeart/2005/8/layout/hierarchy3"/>
    <dgm:cxn modelId="{A20A16F8-99E0-F345-AF32-E15A9065BC17}" srcId="{B703864A-7880-554B-9DA1-3A2D2003328C}" destId="{00E024D7-1E93-9247-84FE-815FC24E1C8C}" srcOrd="1" destOrd="0" parTransId="{82371419-FC1F-0C47-8A95-1633408977BE}" sibTransId="{C4A0DE80-BAAF-7745-93E4-96D74EEFA868}"/>
    <dgm:cxn modelId="{92466A03-2C0E-EF45-B4C5-47E60D9ADC5D}" type="presOf" srcId="{4A4BB062-5AD3-3C46-9A8B-3C9FD282F598}" destId="{53101193-562F-7546-9821-6DB20C815DF2}" srcOrd="0" destOrd="0" presId="urn:microsoft.com/office/officeart/2005/8/layout/hierarchy3"/>
    <dgm:cxn modelId="{21AE4E12-6D91-1B48-9974-D23459936F9B}" type="presOf" srcId="{00E024D7-1E93-9247-84FE-815FC24E1C8C}" destId="{3A4D410C-0DCC-5E4F-B0C1-F049BA77A7E1}" srcOrd="0" destOrd="0" presId="urn:microsoft.com/office/officeart/2005/8/layout/hierarchy3"/>
    <dgm:cxn modelId="{DB2DA10D-D13F-C549-A7FD-CF6D169AA450}" srcId="{FCD07B8B-BEA5-A849-AE93-29BCE5DD76CE}" destId="{9BCB6D4F-B3FE-0C4E-BC94-0486007048BB}" srcOrd="1" destOrd="0" parTransId="{EB081111-9510-D74C-8577-2CA35D2C9D46}" sibTransId="{78F89803-2914-5D43-A1E8-399A8053C90D}"/>
    <dgm:cxn modelId="{36A279BD-3ABE-0E4A-9D89-D17DDE159FF5}" srcId="{9F29C95D-9DD9-E74D-BFA1-4FF0A9663BB6}" destId="{73B6F3B1-83FD-BF46-B630-408FD9BF552D}" srcOrd="0" destOrd="0" parTransId="{901027BF-6CA6-BA48-81B7-7B1C009F34D8}" sibTransId="{E339F7C1-F010-944A-B71E-D81373CC3A42}"/>
    <dgm:cxn modelId="{B819F966-61D1-9B4F-BF22-788595D2CD43}" type="presOf" srcId="{660015CF-B215-CC4D-9CF2-817AD62168DF}" destId="{2E81F69E-D225-2242-925D-6AA23D6E057C}" srcOrd="0" destOrd="0" presId="urn:microsoft.com/office/officeart/2005/8/layout/hierarchy3"/>
    <dgm:cxn modelId="{4A26E9D0-4B1A-1640-814E-9449BB98D34A}" type="presOf" srcId="{54B7B4B4-73D3-5E4D-B748-73250EA4AA8B}" destId="{4EB6D6B1-D969-0E47-B7DA-7C5164DBC25F}" srcOrd="0" destOrd="0" presId="urn:microsoft.com/office/officeart/2005/8/layout/hierarchy3"/>
    <dgm:cxn modelId="{A12AE768-FE93-3546-8600-A29F10B5730B}" srcId="{FCD07B8B-BEA5-A849-AE93-29BCE5DD76CE}" destId="{9F29C95D-9DD9-E74D-BFA1-4FF0A9663BB6}" srcOrd="2" destOrd="0" parTransId="{68C47465-5DA1-6842-8153-75E79821B7A4}" sibTransId="{1B6A1FC5-8C84-DB4D-A712-E013128ECE0F}"/>
    <dgm:cxn modelId="{1B1187FB-F4D8-2143-9E19-9DF505179896}" type="presOf" srcId="{DA374E63-8994-1043-8A0A-022CB648E978}" destId="{92A748B2-9DB9-6D42-9D17-C6B8DDB0E694}" srcOrd="0" destOrd="0" presId="urn:microsoft.com/office/officeart/2005/8/layout/hierarchy3"/>
    <dgm:cxn modelId="{3CB988DF-A6F7-8B4B-8CA3-0EB838F7EE84}" type="presOf" srcId="{C7D2BB5C-362F-244A-AA8A-B94EDCB7ED8F}" destId="{03458D56-A884-FF46-854E-06333E99478C}" srcOrd="0" destOrd="0" presId="urn:microsoft.com/office/officeart/2005/8/layout/hierarchy3"/>
    <dgm:cxn modelId="{8A519B7C-39D3-6245-8A14-E9EEEE36442E}" type="presOf" srcId="{95C683F1-0D58-BF4E-B02B-8FB1DD3C3188}" destId="{66EAE029-2BD5-904A-BAF2-1403FFEF59BA}" srcOrd="0" destOrd="0" presId="urn:microsoft.com/office/officeart/2005/8/layout/hierarchy3"/>
    <dgm:cxn modelId="{600FDBF7-42BF-2446-9431-9A032A7B707C}" type="presOf" srcId="{8F4F32B0-A81F-3549-B753-299079969B76}" destId="{3EF6A2E7-225F-6A45-906F-F42E40277EC9}" srcOrd="0" destOrd="0" presId="urn:microsoft.com/office/officeart/2005/8/layout/hierarchy3"/>
    <dgm:cxn modelId="{717A30A7-455D-344D-BC9A-A0E4CA428F66}" type="presOf" srcId="{1A73D6BC-106B-764A-88D7-3B963620208A}" destId="{9A7C7FAA-BEB8-2249-A83C-02521874EAC0}" srcOrd="0" destOrd="0" presId="urn:microsoft.com/office/officeart/2005/8/layout/hierarchy3"/>
    <dgm:cxn modelId="{906AF45E-3C37-A148-82C5-B22D0F261AF2}" srcId="{FCD07B8B-BEA5-A849-AE93-29BCE5DD76CE}" destId="{B703864A-7880-554B-9DA1-3A2D2003328C}" srcOrd="0" destOrd="0" parTransId="{22304833-124A-EF4E-9FDD-861098C12819}" sibTransId="{C8FDA66C-98EF-EA47-92AF-6E06C0C45534}"/>
    <dgm:cxn modelId="{BA134D4F-104D-3E48-AB75-25DD4A6E891D}" type="presOf" srcId="{9BCB6D4F-B3FE-0C4E-BC94-0486007048BB}" destId="{90817378-767C-844B-8D24-501F12F710F5}" srcOrd="0" destOrd="0" presId="urn:microsoft.com/office/officeart/2005/8/layout/hierarchy3"/>
    <dgm:cxn modelId="{356CD223-1331-0A4D-91E4-264478228030}" type="presOf" srcId="{9BCB6D4F-B3FE-0C4E-BC94-0486007048BB}" destId="{783596BC-E47C-8643-93E4-EBE0C6218FB8}" srcOrd="1" destOrd="0" presId="urn:microsoft.com/office/officeart/2005/8/layout/hierarchy3"/>
    <dgm:cxn modelId="{F2794DCD-5590-0543-B9EF-4FA9EE5A17FA}" type="presOf" srcId="{ED210093-DF33-1E47-8768-F302B009536C}" destId="{85ADC8E7-28FE-D046-8919-1D904CF67DA9}" srcOrd="0" destOrd="0" presId="urn:microsoft.com/office/officeart/2005/8/layout/hierarchy3"/>
    <dgm:cxn modelId="{4F82CE4A-95C7-0E44-861E-63802F639888}" type="presParOf" srcId="{7882E026-B95D-284D-B872-A9DFCD4BA690}" destId="{3BEEF61C-AF9D-9949-B4F1-D7C04D189720}" srcOrd="0" destOrd="0" presId="urn:microsoft.com/office/officeart/2005/8/layout/hierarchy3"/>
    <dgm:cxn modelId="{CE625ECD-F62E-0B48-86D5-26634D451E1A}" type="presParOf" srcId="{3BEEF61C-AF9D-9949-B4F1-D7C04D189720}" destId="{07BE9AA8-F4B1-BA46-B86A-836C8050F84A}" srcOrd="0" destOrd="0" presId="urn:microsoft.com/office/officeart/2005/8/layout/hierarchy3"/>
    <dgm:cxn modelId="{9A131BC0-083B-474B-82D3-473C1A8ED99F}" type="presParOf" srcId="{07BE9AA8-F4B1-BA46-B86A-836C8050F84A}" destId="{C9F7FEE6-C3ED-1244-8994-50473E21D4D6}" srcOrd="0" destOrd="0" presId="urn:microsoft.com/office/officeart/2005/8/layout/hierarchy3"/>
    <dgm:cxn modelId="{814516CD-5263-914F-9736-7E94F1ECE532}" type="presParOf" srcId="{07BE9AA8-F4B1-BA46-B86A-836C8050F84A}" destId="{DA329599-ABC4-6248-8E7B-B3ADB55F79EB}" srcOrd="1" destOrd="0" presId="urn:microsoft.com/office/officeart/2005/8/layout/hierarchy3"/>
    <dgm:cxn modelId="{F327B136-5FF1-F849-81BF-8416D134B5D1}" type="presParOf" srcId="{3BEEF61C-AF9D-9949-B4F1-D7C04D189720}" destId="{F7F75485-D114-0540-A00E-060DC0841C49}" srcOrd="1" destOrd="0" presId="urn:microsoft.com/office/officeart/2005/8/layout/hierarchy3"/>
    <dgm:cxn modelId="{6C768B40-4EFA-4542-B6E2-02A7CE58C66D}" type="presParOf" srcId="{F7F75485-D114-0540-A00E-060DC0841C49}" destId="{E23AE1B4-DDD7-5E40-8C0F-3409083B62F5}" srcOrd="0" destOrd="0" presId="urn:microsoft.com/office/officeart/2005/8/layout/hierarchy3"/>
    <dgm:cxn modelId="{EA76589F-C9EA-1347-84D1-17D19283B6B2}" type="presParOf" srcId="{F7F75485-D114-0540-A00E-060DC0841C49}" destId="{53101193-562F-7546-9821-6DB20C815DF2}" srcOrd="1" destOrd="0" presId="urn:microsoft.com/office/officeart/2005/8/layout/hierarchy3"/>
    <dgm:cxn modelId="{DDDD63A0-040B-C649-8671-53CA4116CCC1}" type="presParOf" srcId="{F7F75485-D114-0540-A00E-060DC0841C49}" destId="{C541545C-9369-A24E-9CAB-E1F10764813A}" srcOrd="2" destOrd="0" presId="urn:microsoft.com/office/officeart/2005/8/layout/hierarchy3"/>
    <dgm:cxn modelId="{14CA78FA-3FBE-9D42-BBF8-B3B0693CD2B0}" type="presParOf" srcId="{F7F75485-D114-0540-A00E-060DC0841C49}" destId="{3A4D410C-0DCC-5E4F-B0C1-F049BA77A7E1}" srcOrd="3" destOrd="0" presId="urn:microsoft.com/office/officeart/2005/8/layout/hierarchy3"/>
    <dgm:cxn modelId="{1E0F89C4-262A-9443-B24A-0D89C2E3BDBB}" type="presParOf" srcId="{F7F75485-D114-0540-A00E-060DC0841C49}" destId="{17D639B2-8BA7-E14E-90A4-DA3B33FE770B}" srcOrd="4" destOrd="0" presId="urn:microsoft.com/office/officeart/2005/8/layout/hierarchy3"/>
    <dgm:cxn modelId="{675EF3F1-0813-5E48-8A37-DCDA973428FE}" type="presParOf" srcId="{F7F75485-D114-0540-A00E-060DC0841C49}" destId="{16E8FF49-4DB4-C940-8A23-A8134FBBCE92}" srcOrd="5" destOrd="0" presId="urn:microsoft.com/office/officeart/2005/8/layout/hierarchy3"/>
    <dgm:cxn modelId="{AC4602B3-8AF1-AB46-8AE4-AC74E2C6D19A}" type="presParOf" srcId="{F7F75485-D114-0540-A00E-060DC0841C49}" destId="{7996DB1D-D5EA-1743-809A-899B4C1E3FC1}" srcOrd="6" destOrd="0" presId="urn:microsoft.com/office/officeart/2005/8/layout/hierarchy3"/>
    <dgm:cxn modelId="{5D6EC0BF-0032-3948-9D0C-9270C94897E1}" type="presParOf" srcId="{F7F75485-D114-0540-A00E-060DC0841C49}" destId="{3EF6A2E7-225F-6A45-906F-F42E40277EC9}" srcOrd="7" destOrd="0" presId="urn:microsoft.com/office/officeart/2005/8/layout/hierarchy3"/>
    <dgm:cxn modelId="{D2454730-8670-BF4A-AF58-DFA221537613}" type="presParOf" srcId="{7882E026-B95D-284D-B872-A9DFCD4BA690}" destId="{C382F277-9ED2-9E42-99B4-6A5915F84D62}" srcOrd="1" destOrd="0" presId="urn:microsoft.com/office/officeart/2005/8/layout/hierarchy3"/>
    <dgm:cxn modelId="{6BEC550E-7E88-ED43-9F7E-BA0D04CEB4A1}" type="presParOf" srcId="{C382F277-9ED2-9E42-99B4-6A5915F84D62}" destId="{CC2DCA41-1611-234B-AFB2-61CEA76BA00E}" srcOrd="0" destOrd="0" presId="urn:microsoft.com/office/officeart/2005/8/layout/hierarchy3"/>
    <dgm:cxn modelId="{0E5D9041-B438-844A-8A47-3D60A7A6A844}" type="presParOf" srcId="{CC2DCA41-1611-234B-AFB2-61CEA76BA00E}" destId="{90817378-767C-844B-8D24-501F12F710F5}" srcOrd="0" destOrd="0" presId="urn:microsoft.com/office/officeart/2005/8/layout/hierarchy3"/>
    <dgm:cxn modelId="{F6708EE2-F16C-174B-8263-9F2BEFB94D51}" type="presParOf" srcId="{CC2DCA41-1611-234B-AFB2-61CEA76BA00E}" destId="{783596BC-E47C-8643-93E4-EBE0C6218FB8}" srcOrd="1" destOrd="0" presId="urn:microsoft.com/office/officeart/2005/8/layout/hierarchy3"/>
    <dgm:cxn modelId="{5586166B-1656-E64C-BC12-B88372331264}" type="presParOf" srcId="{C382F277-9ED2-9E42-99B4-6A5915F84D62}" destId="{2213AF38-BE2A-BF4F-8452-F114D048DD3F}" srcOrd="1" destOrd="0" presId="urn:microsoft.com/office/officeart/2005/8/layout/hierarchy3"/>
    <dgm:cxn modelId="{298815CC-ACDB-354D-8B44-5287FE09E535}" type="presParOf" srcId="{2213AF38-BE2A-BF4F-8452-F114D048DD3F}" destId="{833E05C2-8A02-1F48-ABE1-6220BF72F87A}" srcOrd="0" destOrd="0" presId="urn:microsoft.com/office/officeart/2005/8/layout/hierarchy3"/>
    <dgm:cxn modelId="{B2240CD5-01B1-964A-A2FB-D46A7CF8DD15}" type="presParOf" srcId="{2213AF38-BE2A-BF4F-8452-F114D048DD3F}" destId="{4EB6D6B1-D969-0E47-B7DA-7C5164DBC25F}" srcOrd="1" destOrd="0" presId="urn:microsoft.com/office/officeart/2005/8/layout/hierarchy3"/>
    <dgm:cxn modelId="{8CCE6F0B-8E13-7443-864A-44932F1AB82C}" type="presParOf" srcId="{2213AF38-BE2A-BF4F-8452-F114D048DD3F}" destId="{2AD8F53B-9375-C244-95EB-43F4F74CE71A}" srcOrd="2" destOrd="0" presId="urn:microsoft.com/office/officeart/2005/8/layout/hierarchy3"/>
    <dgm:cxn modelId="{FCEB7F27-08A3-394B-A2DD-D25731BBF274}" type="presParOf" srcId="{2213AF38-BE2A-BF4F-8452-F114D048DD3F}" destId="{2E81F69E-D225-2242-925D-6AA23D6E057C}" srcOrd="3" destOrd="0" presId="urn:microsoft.com/office/officeart/2005/8/layout/hierarchy3"/>
    <dgm:cxn modelId="{4092491C-7D55-5E45-B46B-04024692A2D1}" type="presParOf" srcId="{7882E026-B95D-284D-B872-A9DFCD4BA690}" destId="{C7B4E74F-D2B3-DB43-9E2D-22E1254E26FF}" srcOrd="2" destOrd="0" presId="urn:microsoft.com/office/officeart/2005/8/layout/hierarchy3"/>
    <dgm:cxn modelId="{3F16BE98-CB9A-0346-971D-6B1CB03A0FE4}" type="presParOf" srcId="{C7B4E74F-D2B3-DB43-9E2D-22E1254E26FF}" destId="{A1052ED0-55BC-4748-A063-F7B8FCB7FAE4}" srcOrd="0" destOrd="0" presId="urn:microsoft.com/office/officeart/2005/8/layout/hierarchy3"/>
    <dgm:cxn modelId="{FC58EBBF-AFD7-6141-A1AF-3200BC8FFB94}" type="presParOf" srcId="{A1052ED0-55BC-4748-A063-F7B8FCB7FAE4}" destId="{BF52D3E4-0E32-3E43-B90E-D28FA84FB5DA}" srcOrd="0" destOrd="0" presId="urn:microsoft.com/office/officeart/2005/8/layout/hierarchy3"/>
    <dgm:cxn modelId="{09270687-5527-4E41-B936-E9CB965862C2}" type="presParOf" srcId="{A1052ED0-55BC-4748-A063-F7B8FCB7FAE4}" destId="{698FD660-41D8-464F-8153-DE5A4A536A32}" srcOrd="1" destOrd="0" presId="urn:microsoft.com/office/officeart/2005/8/layout/hierarchy3"/>
    <dgm:cxn modelId="{5735143D-CCB4-CC48-BCE2-343E9D046109}" type="presParOf" srcId="{C7B4E74F-D2B3-DB43-9E2D-22E1254E26FF}" destId="{F6414B90-2383-BC4B-9788-6727C6B1A75F}" srcOrd="1" destOrd="0" presId="urn:microsoft.com/office/officeart/2005/8/layout/hierarchy3"/>
    <dgm:cxn modelId="{68E59CFE-8A80-7240-83B5-87D0E1187DDD}" type="presParOf" srcId="{F6414B90-2383-BC4B-9788-6727C6B1A75F}" destId="{5F0828E9-0AB0-254B-9F84-06EB402A8131}" srcOrd="0" destOrd="0" presId="urn:microsoft.com/office/officeart/2005/8/layout/hierarchy3"/>
    <dgm:cxn modelId="{633BB4CD-3A41-2640-9F5D-8FA623F77D20}" type="presParOf" srcId="{F6414B90-2383-BC4B-9788-6727C6B1A75F}" destId="{61B42400-2CBF-8546-829C-4F916C0E5010}" srcOrd="1" destOrd="0" presId="urn:microsoft.com/office/officeart/2005/8/layout/hierarchy3"/>
    <dgm:cxn modelId="{3D558BAD-EC3B-D643-8929-60420A75C85A}" type="presParOf" srcId="{F6414B90-2383-BC4B-9788-6727C6B1A75F}" destId="{66EAE029-2BD5-904A-BAF2-1403FFEF59BA}" srcOrd="2" destOrd="0" presId="urn:microsoft.com/office/officeart/2005/8/layout/hierarchy3"/>
    <dgm:cxn modelId="{F166F132-57CB-8A45-B2E9-604465D3EA15}" type="presParOf" srcId="{F6414B90-2383-BC4B-9788-6727C6B1A75F}" destId="{85ADC8E7-28FE-D046-8919-1D904CF67DA9}" srcOrd="3" destOrd="0" presId="urn:microsoft.com/office/officeart/2005/8/layout/hierarchy3"/>
    <dgm:cxn modelId="{6455F672-8CD5-A94E-A702-E85D3A5962C0}" type="presParOf" srcId="{F6414B90-2383-BC4B-9788-6727C6B1A75F}" destId="{51A45E5E-F119-4A4E-A9BB-03FA26F20551}" srcOrd="4" destOrd="0" presId="urn:microsoft.com/office/officeart/2005/8/layout/hierarchy3"/>
    <dgm:cxn modelId="{08B01ED7-5C43-D046-9C39-982765390C6A}" type="presParOf" srcId="{F6414B90-2383-BC4B-9788-6727C6B1A75F}" destId="{92A748B2-9DB9-6D42-9D17-C6B8DDB0E694}" srcOrd="5" destOrd="0" presId="urn:microsoft.com/office/officeart/2005/8/layout/hierarchy3"/>
    <dgm:cxn modelId="{45FD4CD8-4483-6C4A-8FD6-FD56C2709C05}" type="presParOf" srcId="{7882E026-B95D-284D-B872-A9DFCD4BA690}" destId="{B6DC634C-1C6F-924D-99E8-FB2007718848}" srcOrd="3" destOrd="0" presId="urn:microsoft.com/office/officeart/2005/8/layout/hierarchy3"/>
    <dgm:cxn modelId="{D837E146-BFA3-8C44-9BDF-0F7868001793}" type="presParOf" srcId="{B6DC634C-1C6F-924D-99E8-FB2007718848}" destId="{C5A2C2EC-ABD6-5949-BF6E-E6B13261231D}" srcOrd="0" destOrd="0" presId="urn:microsoft.com/office/officeart/2005/8/layout/hierarchy3"/>
    <dgm:cxn modelId="{F732F90E-D93B-FE42-88CA-5A1A486F17AE}" type="presParOf" srcId="{C5A2C2EC-ABD6-5949-BF6E-E6B13261231D}" destId="{03458D56-A884-FF46-854E-06333E99478C}" srcOrd="0" destOrd="0" presId="urn:microsoft.com/office/officeart/2005/8/layout/hierarchy3"/>
    <dgm:cxn modelId="{2B8FA2A5-792A-8942-9F34-DEC18298DCFA}" type="presParOf" srcId="{C5A2C2EC-ABD6-5949-BF6E-E6B13261231D}" destId="{D6F507F7-613E-8242-BC03-AA55AAF38575}" srcOrd="1" destOrd="0" presId="urn:microsoft.com/office/officeart/2005/8/layout/hierarchy3"/>
    <dgm:cxn modelId="{027DEF42-9660-A441-8EE8-E1218F08CDAD}" type="presParOf" srcId="{B6DC634C-1C6F-924D-99E8-FB2007718848}" destId="{4CCD5ABF-36DA-8244-A57C-361ABE02040D}" srcOrd="1" destOrd="0" presId="urn:microsoft.com/office/officeart/2005/8/layout/hierarchy3"/>
    <dgm:cxn modelId="{523D4E3C-73CE-C445-AE3D-69A408EC3FB9}" type="presParOf" srcId="{4CCD5ABF-36DA-8244-A57C-361ABE02040D}" destId="{F9CE4E17-0233-A64E-83E5-C28B3816701F}" srcOrd="0" destOrd="0" presId="urn:microsoft.com/office/officeart/2005/8/layout/hierarchy3"/>
    <dgm:cxn modelId="{15A2684B-A5E4-F64F-81B3-621B23807A5C}" type="presParOf" srcId="{4CCD5ABF-36DA-8244-A57C-361ABE02040D}" destId="{9A7C7FAA-BEB8-2249-A83C-02521874EAC0}" srcOrd="1" destOrd="0" presId="urn:microsoft.com/office/officeart/2005/8/layout/hierarchy3"/>
    <dgm:cxn modelId="{483E5595-33E8-9B45-AE9D-DED971BC89A0}" type="presParOf" srcId="{4CCD5ABF-36DA-8244-A57C-361ABE02040D}" destId="{DCA3CA6E-45BE-5842-92F1-5E9BA14B9D00}" srcOrd="2" destOrd="0" presId="urn:microsoft.com/office/officeart/2005/8/layout/hierarchy3"/>
    <dgm:cxn modelId="{EB8E2F57-5AB2-0E47-A83B-99F481424173}" type="presParOf" srcId="{4CCD5ABF-36DA-8244-A57C-361ABE02040D}" destId="{AFAF1DB2-0CCA-A445-AFC4-3C078B2D085D}"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9C52C-C274-3D43-8F1D-3F2ACB84FF37}">
      <dsp:nvSpPr>
        <dsp:cNvPr id="0" name=""/>
        <dsp:cNvSpPr/>
      </dsp:nvSpPr>
      <dsp:spPr>
        <a:xfrm>
          <a:off x="1107956" y="0"/>
          <a:ext cx="3304073" cy="3304073"/>
        </a:xfrm>
        <a:prstGeom prst="quadArrow">
          <a:avLst>
            <a:gd name="adj1" fmla="val 2000"/>
            <a:gd name="adj2" fmla="val 4000"/>
            <a:gd name="adj3" fmla="val 5000"/>
          </a:avLst>
        </a:prstGeom>
        <a:solidFill>
          <a:schemeClr val="accent3">
            <a:tint val="40000"/>
            <a:hueOff val="0"/>
            <a:satOff val="0"/>
            <a:lumOff val="0"/>
            <a:alphaOff val="0"/>
          </a:schemeClr>
        </a:solidFill>
        <a:ln>
          <a:noFill/>
        </a:ln>
        <a:effectLst/>
        <a:scene3d>
          <a:camera prst="obliqueTopRight"/>
          <a:lightRig rig="threePt" dir="tl"/>
        </a:scene3d>
        <a:sp3d>
          <a:bevelT w="25400" h="25400"/>
        </a:sp3d>
      </dsp:spPr>
      <dsp:style>
        <a:lnRef idx="0">
          <a:scrgbClr r="0" g="0" b="0"/>
        </a:lnRef>
        <a:fillRef idx="1">
          <a:scrgbClr r="0" g="0" b="0"/>
        </a:fillRef>
        <a:effectRef idx="2">
          <a:scrgbClr r="0" g="0" b="0"/>
        </a:effectRef>
        <a:fontRef idx="minor"/>
      </dsp:style>
    </dsp:sp>
    <dsp:sp modelId="{5F2BEDAF-921D-2840-8E72-F0BEA5112410}">
      <dsp:nvSpPr>
        <dsp:cNvPr id="0" name=""/>
        <dsp:cNvSpPr/>
      </dsp:nvSpPr>
      <dsp:spPr>
        <a:xfrm>
          <a:off x="1322720" y="214764"/>
          <a:ext cx="1321629" cy="1321629"/>
        </a:xfrm>
        <a:prstGeom prst="roundRect">
          <a:avLst/>
        </a:prstGeom>
        <a:solidFill>
          <a:schemeClr val="accent3">
            <a:hueOff val="0"/>
            <a:satOff val="0"/>
            <a:lumOff val="0"/>
            <a:alphaOff val="0"/>
          </a:schemeClr>
        </a:solidFill>
        <a:ln>
          <a:noFill/>
        </a:ln>
        <a:effectLst/>
        <a:scene3d>
          <a:camera prst="perspectiveFront" fov="4200000"/>
          <a:lightRig rig="balanced" dir="tl">
            <a:rot lat="0" lon="0" rev="18600000"/>
          </a:lightRig>
        </a:scene3d>
        <a:sp3d prstMaterial="metal">
          <a:bevelT w="63500" h="50800" prst="angle"/>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Industry</a:t>
          </a:r>
          <a:endParaRPr lang="en-US" sz="1600" kern="1200" dirty="0"/>
        </a:p>
      </dsp:txBody>
      <dsp:txXfrm>
        <a:off x="1387237" y="279281"/>
        <a:ext cx="1192595" cy="1192595"/>
      </dsp:txXfrm>
    </dsp:sp>
    <dsp:sp modelId="{AE7FB32C-132C-DD4E-9EE6-276BDDAD934A}">
      <dsp:nvSpPr>
        <dsp:cNvPr id="0" name=""/>
        <dsp:cNvSpPr/>
      </dsp:nvSpPr>
      <dsp:spPr>
        <a:xfrm>
          <a:off x="2875635" y="214764"/>
          <a:ext cx="1321629" cy="1321629"/>
        </a:xfrm>
        <a:prstGeom prst="roundRect">
          <a:avLst/>
        </a:prstGeom>
        <a:solidFill>
          <a:schemeClr val="accent3">
            <a:hueOff val="-6344005"/>
            <a:satOff val="30"/>
            <a:lumOff val="3528"/>
            <a:alphaOff val="0"/>
          </a:schemeClr>
        </a:solidFill>
        <a:ln>
          <a:noFill/>
        </a:ln>
        <a:effectLst/>
        <a:scene3d>
          <a:camera prst="perspectiveFront" fov="4200000"/>
          <a:lightRig rig="balanced" dir="tl">
            <a:rot lat="0" lon="0" rev="18600000"/>
          </a:lightRig>
        </a:scene3d>
        <a:sp3d prstMaterial="metal">
          <a:bevelT w="63500" h="50800" prst="angle"/>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Higher education</a:t>
          </a:r>
          <a:endParaRPr lang="en-US" sz="1600" kern="1200" dirty="0"/>
        </a:p>
      </dsp:txBody>
      <dsp:txXfrm>
        <a:off x="2940152" y="279281"/>
        <a:ext cx="1192595" cy="1192595"/>
      </dsp:txXfrm>
    </dsp:sp>
    <dsp:sp modelId="{3565A555-07A1-F04D-84DA-D11771D46586}">
      <dsp:nvSpPr>
        <dsp:cNvPr id="0" name=""/>
        <dsp:cNvSpPr/>
      </dsp:nvSpPr>
      <dsp:spPr>
        <a:xfrm>
          <a:off x="1322720" y="1767679"/>
          <a:ext cx="1321629" cy="1321629"/>
        </a:xfrm>
        <a:prstGeom prst="roundRect">
          <a:avLst/>
        </a:prstGeom>
        <a:solidFill>
          <a:schemeClr val="accent3">
            <a:hueOff val="-12688011"/>
            <a:satOff val="60"/>
            <a:lumOff val="7057"/>
            <a:alphaOff val="0"/>
          </a:schemeClr>
        </a:solidFill>
        <a:ln>
          <a:noFill/>
        </a:ln>
        <a:effectLst/>
        <a:scene3d>
          <a:camera prst="perspectiveFront" fov="4200000"/>
          <a:lightRig rig="balanced" dir="tl">
            <a:rot lat="0" lon="0" rev="18600000"/>
          </a:lightRig>
        </a:scene3d>
        <a:sp3d prstMaterial="metal">
          <a:bevelT w="63500" h="50800" prst="angle"/>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Research</a:t>
          </a:r>
          <a:endParaRPr lang="en-US" sz="1600" kern="1200" dirty="0"/>
        </a:p>
      </dsp:txBody>
      <dsp:txXfrm>
        <a:off x="1387237" y="1832196"/>
        <a:ext cx="1192595" cy="1192595"/>
      </dsp:txXfrm>
    </dsp:sp>
    <dsp:sp modelId="{B9D0163F-5A17-D447-B1B1-D5D2831FB0D8}">
      <dsp:nvSpPr>
        <dsp:cNvPr id="0" name=""/>
        <dsp:cNvSpPr/>
      </dsp:nvSpPr>
      <dsp:spPr>
        <a:xfrm>
          <a:off x="2875635" y="1767679"/>
          <a:ext cx="1321629" cy="1321629"/>
        </a:xfrm>
        <a:prstGeom prst="roundRect">
          <a:avLst/>
        </a:prstGeom>
        <a:solidFill>
          <a:schemeClr val="accent3">
            <a:hueOff val="-19032015"/>
            <a:satOff val="90"/>
            <a:lumOff val="10585"/>
            <a:alphaOff val="0"/>
          </a:schemeClr>
        </a:solidFill>
        <a:ln>
          <a:noFill/>
        </a:ln>
        <a:effectLst/>
        <a:scene3d>
          <a:camera prst="perspectiveFront" fov="4200000"/>
          <a:lightRig rig="balanced" dir="tl">
            <a:rot lat="0" lon="0" rev="18600000"/>
          </a:lightRig>
        </a:scene3d>
        <a:sp3d prstMaterial="metal">
          <a:bevelT w="63500" h="50800" prst="angle"/>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Everyone else</a:t>
          </a:r>
          <a:endParaRPr lang="en-US" sz="1600" kern="1200" dirty="0"/>
        </a:p>
      </dsp:txBody>
      <dsp:txXfrm>
        <a:off x="2940152" y="1832196"/>
        <a:ext cx="1192595" cy="11925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F7FEE6-C3ED-1244-8994-50473E21D4D6}">
      <dsp:nvSpPr>
        <dsp:cNvPr id="0" name=""/>
        <dsp:cNvSpPr/>
      </dsp:nvSpPr>
      <dsp:spPr>
        <a:xfrm>
          <a:off x="1239367" y="154"/>
          <a:ext cx="1493199" cy="746599"/>
        </a:xfrm>
        <a:prstGeom prst="roundRect">
          <a:avLst>
            <a:gd name="adj" fmla="val 10000"/>
          </a:avLst>
        </a:prstGeom>
        <a:solidFill>
          <a:schemeClr val="accent3">
            <a:shade val="8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rtl="0">
            <a:lnSpc>
              <a:spcPct val="90000"/>
            </a:lnSpc>
            <a:spcBef>
              <a:spcPct val="0"/>
            </a:spcBef>
            <a:spcAft>
              <a:spcPct val="35000"/>
            </a:spcAft>
          </a:pPr>
          <a:r>
            <a:rPr lang="en-US" sz="2200" kern="1200" dirty="0" smtClean="0"/>
            <a:t>Proof of concept? </a:t>
          </a:r>
          <a:endParaRPr lang="en-US" sz="2200" kern="1200" dirty="0"/>
        </a:p>
      </dsp:txBody>
      <dsp:txXfrm>
        <a:off x="1261234" y="22021"/>
        <a:ext cx="1449465" cy="702865"/>
      </dsp:txXfrm>
    </dsp:sp>
    <dsp:sp modelId="{E23AE1B4-DDD7-5E40-8C0F-3409083B62F5}">
      <dsp:nvSpPr>
        <dsp:cNvPr id="0" name=""/>
        <dsp:cNvSpPr/>
      </dsp:nvSpPr>
      <dsp:spPr>
        <a:xfrm>
          <a:off x="1388687" y="746754"/>
          <a:ext cx="149319" cy="559949"/>
        </a:xfrm>
        <a:custGeom>
          <a:avLst/>
          <a:gdLst/>
          <a:ahLst/>
          <a:cxnLst/>
          <a:rect l="0" t="0" r="0" b="0"/>
          <a:pathLst>
            <a:path>
              <a:moveTo>
                <a:pt x="0" y="0"/>
              </a:moveTo>
              <a:lnTo>
                <a:pt x="0" y="559949"/>
              </a:lnTo>
              <a:lnTo>
                <a:pt x="149319" y="559949"/>
              </a:lnTo>
            </a:path>
          </a:pathLst>
        </a:custGeom>
        <a:noFill/>
        <a:ln w="25400" cap="flat" cmpd="sng" algn="ctr">
          <a:solidFill>
            <a:schemeClr val="accent3">
              <a:tint val="99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3101193-562F-7546-9821-6DB20C815DF2}">
      <dsp:nvSpPr>
        <dsp:cNvPr id="0" name=""/>
        <dsp:cNvSpPr/>
      </dsp:nvSpPr>
      <dsp:spPr>
        <a:xfrm>
          <a:off x="1538007" y="933403"/>
          <a:ext cx="1194559" cy="746599"/>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lvl="0" algn="ctr" defTabSz="488950" rtl="0">
            <a:lnSpc>
              <a:spcPct val="90000"/>
            </a:lnSpc>
            <a:spcBef>
              <a:spcPct val="0"/>
            </a:spcBef>
            <a:spcAft>
              <a:spcPct val="35000"/>
            </a:spcAft>
          </a:pPr>
          <a:r>
            <a:rPr lang="en-US" sz="1100" kern="1200" dirty="0" smtClean="0"/>
            <a:t>Publish</a:t>
          </a:r>
          <a:endParaRPr lang="en-US" sz="1100" kern="1200" dirty="0"/>
        </a:p>
      </dsp:txBody>
      <dsp:txXfrm>
        <a:off x="1559874" y="955270"/>
        <a:ext cx="1150825" cy="702865"/>
      </dsp:txXfrm>
    </dsp:sp>
    <dsp:sp modelId="{C541545C-9369-A24E-9CAB-E1F10764813A}">
      <dsp:nvSpPr>
        <dsp:cNvPr id="0" name=""/>
        <dsp:cNvSpPr/>
      </dsp:nvSpPr>
      <dsp:spPr>
        <a:xfrm>
          <a:off x="1388687" y="746754"/>
          <a:ext cx="149319" cy="1493199"/>
        </a:xfrm>
        <a:custGeom>
          <a:avLst/>
          <a:gdLst/>
          <a:ahLst/>
          <a:cxnLst/>
          <a:rect l="0" t="0" r="0" b="0"/>
          <a:pathLst>
            <a:path>
              <a:moveTo>
                <a:pt x="0" y="0"/>
              </a:moveTo>
              <a:lnTo>
                <a:pt x="0" y="1493199"/>
              </a:lnTo>
              <a:lnTo>
                <a:pt x="149319" y="1493199"/>
              </a:lnTo>
            </a:path>
          </a:pathLst>
        </a:custGeom>
        <a:noFill/>
        <a:ln w="25400" cap="flat" cmpd="sng" algn="ctr">
          <a:solidFill>
            <a:schemeClr val="accent3">
              <a:tint val="99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A4D410C-0DCC-5E4F-B0C1-F049BA77A7E1}">
      <dsp:nvSpPr>
        <dsp:cNvPr id="0" name=""/>
        <dsp:cNvSpPr/>
      </dsp:nvSpPr>
      <dsp:spPr>
        <a:xfrm>
          <a:off x="1538007" y="1866653"/>
          <a:ext cx="1194559" cy="746599"/>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26321"/>
              <a:satOff val="-5233"/>
              <a:lumOff val="3604"/>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lvl="0" algn="ctr" defTabSz="488950" rtl="0">
            <a:lnSpc>
              <a:spcPct val="90000"/>
            </a:lnSpc>
            <a:spcBef>
              <a:spcPct val="0"/>
            </a:spcBef>
            <a:spcAft>
              <a:spcPct val="35000"/>
            </a:spcAft>
          </a:pPr>
          <a:r>
            <a:rPr lang="en-US" sz="1100" kern="1200" dirty="0" smtClean="0"/>
            <a:t>Incubation</a:t>
          </a:r>
          <a:endParaRPr lang="en-US" sz="1100" kern="1200" dirty="0"/>
        </a:p>
      </dsp:txBody>
      <dsp:txXfrm>
        <a:off x="1559874" y="1888520"/>
        <a:ext cx="1150825" cy="702865"/>
      </dsp:txXfrm>
    </dsp:sp>
    <dsp:sp modelId="{17D639B2-8BA7-E14E-90A4-DA3B33FE770B}">
      <dsp:nvSpPr>
        <dsp:cNvPr id="0" name=""/>
        <dsp:cNvSpPr/>
      </dsp:nvSpPr>
      <dsp:spPr>
        <a:xfrm>
          <a:off x="1388687" y="746754"/>
          <a:ext cx="149319" cy="2426449"/>
        </a:xfrm>
        <a:custGeom>
          <a:avLst/>
          <a:gdLst/>
          <a:ahLst/>
          <a:cxnLst/>
          <a:rect l="0" t="0" r="0" b="0"/>
          <a:pathLst>
            <a:path>
              <a:moveTo>
                <a:pt x="0" y="0"/>
              </a:moveTo>
              <a:lnTo>
                <a:pt x="0" y="2426449"/>
              </a:lnTo>
              <a:lnTo>
                <a:pt x="149319" y="2426449"/>
              </a:lnTo>
            </a:path>
          </a:pathLst>
        </a:custGeom>
        <a:noFill/>
        <a:ln w="25400" cap="flat" cmpd="sng" algn="ctr">
          <a:solidFill>
            <a:schemeClr val="accent3">
              <a:tint val="99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6E8FF49-4DB4-C940-8A23-A8134FBBCE92}">
      <dsp:nvSpPr>
        <dsp:cNvPr id="0" name=""/>
        <dsp:cNvSpPr/>
      </dsp:nvSpPr>
      <dsp:spPr>
        <a:xfrm>
          <a:off x="1538007" y="2799903"/>
          <a:ext cx="1194559" cy="746599"/>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52642"/>
              <a:satOff val="-10467"/>
              <a:lumOff val="7209"/>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lvl="0" algn="ctr" defTabSz="488950" rtl="0">
            <a:lnSpc>
              <a:spcPct val="90000"/>
            </a:lnSpc>
            <a:spcBef>
              <a:spcPct val="0"/>
            </a:spcBef>
            <a:spcAft>
              <a:spcPct val="35000"/>
            </a:spcAft>
          </a:pPr>
          <a:r>
            <a:rPr lang="en-US" sz="1100" kern="1200" dirty="0" smtClean="0"/>
            <a:t>Funding – VC, Grants</a:t>
          </a:r>
          <a:endParaRPr lang="en-US" sz="1100" kern="1200" dirty="0"/>
        </a:p>
      </dsp:txBody>
      <dsp:txXfrm>
        <a:off x="1559874" y="2821770"/>
        <a:ext cx="1150825" cy="702865"/>
      </dsp:txXfrm>
    </dsp:sp>
    <dsp:sp modelId="{7996DB1D-D5EA-1743-809A-899B4C1E3FC1}">
      <dsp:nvSpPr>
        <dsp:cNvPr id="0" name=""/>
        <dsp:cNvSpPr/>
      </dsp:nvSpPr>
      <dsp:spPr>
        <a:xfrm>
          <a:off x="1388687" y="746754"/>
          <a:ext cx="149319" cy="3359698"/>
        </a:xfrm>
        <a:custGeom>
          <a:avLst/>
          <a:gdLst/>
          <a:ahLst/>
          <a:cxnLst/>
          <a:rect l="0" t="0" r="0" b="0"/>
          <a:pathLst>
            <a:path>
              <a:moveTo>
                <a:pt x="0" y="0"/>
              </a:moveTo>
              <a:lnTo>
                <a:pt x="0" y="3359698"/>
              </a:lnTo>
              <a:lnTo>
                <a:pt x="149319" y="3359698"/>
              </a:lnTo>
            </a:path>
          </a:pathLst>
        </a:custGeom>
        <a:noFill/>
        <a:ln w="25400" cap="flat" cmpd="sng" algn="ctr">
          <a:solidFill>
            <a:schemeClr val="accent3">
              <a:tint val="99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EF6A2E7-225F-6A45-906F-F42E40277EC9}">
      <dsp:nvSpPr>
        <dsp:cNvPr id="0" name=""/>
        <dsp:cNvSpPr/>
      </dsp:nvSpPr>
      <dsp:spPr>
        <a:xfrm>
          <a:off x="1538007" y="3733152"/>
          <a:ext cx="1194559" cy="746599"/>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78963"/>
              <a:satOff val="-15700"/>
              <a:lumOff val="10813"/>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lvl="0" algn="ctr" defTabSz="488950" rtl="0">
            <a:lnSpc>
              <a:spcPct val="90000"/>
            </a:lnSpc>
            <a:spcBef>
              <a:spcPct val="0"/>
            </a:spcBef>
            <a:spcAft>
              <a:spcPct val="35000"/>
            </a:spcAft>
          </a:pPr>
          <a:r>
            <a:rPr lang="en-US" sz="1100" b="1" kern="1200" dirty="0" smtClean="0"/>
            <a:t>Now: </a:t>
          </a:r>
        </a:p>
        <a:p>
          <a:pPr lvl="0" algn="ctr" defTabSz="488950" rtl="0">
            <a:lnSpc>
              <a:spcPct val="90000"/>
            </a:lnSpc>
            <a:spcBef>
              <a:spcPct val="0"/>
            </a:spcBef>
            <a:spcAft>
              <a:spcPct val="35000"/>
            </a:spcAft>
          </a:pPr>
          <a:r>
            <a:rPr lang="en-US" sz="1100" b="1" kern="1200" dirty="0" smtClean="0"/>
            <a:t>community labs, </a:t>
          </a:r>
          <a:r>
            <a:rPr lang="en-US" sz="1100" b="1" kern="1200" dirty="0" err="1" smtClean="0"/>
            <a:t>crowdfunding</a:t>
          </a:r>
          <a:endParaRPr lang="en-US" sz="1100" b="1" kern="1200" dirty="0"/>
        </a:p>
      </dsp:txBody>
      <dsp:txXfrm>
        <a:off x="1559874" y="3755019"/>
        <a:ext cx="1150825" cy="702865"/>
      </dsp:txXfrm>
    </dsp:sp>
    <dsp:sp modelId="{90817378-767C-844B-8D24-501F12F710F5}">
      <dsp:nvSpPr>
        <dsp:cNvPr id="0" name=""/>
        <dsp:cNvSpPr/>
      </dsp:nvSpPr>
      <dsp:spPr>
        <a:xfrm>
          <a:off x="3105866" y="154"/>
          <a:ext cx="1493199" cy="746599"/>
        </a:xfrm>
        <a:prstGeom prst="roundRect">
          <a:avLst>
            <a:gd name="adj" fmla="val 10000"/>
          </a:avLst>
        </a:prstGeom>
        <a:solidFill>
          <a:schemeClr val="accent3">
            <a:shade val="80000"/>
            <a:hueOff val="87737"/>
            <a:satOff val="-17444"/>
            <a:lumOff val="12014"/>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rtl="0">
            <a:lnSpc>
              <a:spcPct val="90000"/>
            </a:lnSpc>
            <a:spcBef>
              <a:spcPct val="0"/>
            </a:spcBef>
            <a:spcAft>
              <a:spcPct val="35000"/>
            </a:spcAft>
          </a:pPr>
          <a:r>
            <a:rPr lang="en-US" sz="2200" kern="1200" smtClean="0"/>
            <a:t>Idea? </a:t>
          </a:r>
          <a:endParaRPr lang="en-US" sz="2200" kern="1200"/>
        </a:p>
      </dsp:txBody>
      <dsp:txXfrm>
        <a:off x="3127733" y="22021"/>
        <a:ext cx="1449465" cy="702865"/>
      </dsp:txXfrm>
    </dsp:sp>
    <dsp:sp modelId="{833E05C2-8A02-1F48-ABE1-6220BF72F87A}">
      <dsp:nvSpPr>
        <dsp:cNvPr id="0" name=""/>
        <dsp:cNvSpPr/>
      </dsp:nvSpPr>
      <dsp:spPr>
        <a:xfrm>
          <a:off x="3255186" y="746754"/>
          <a:ext cx="149319" cy="559949"/>
        </a:xfrm>
        <a:custGeom>
          <a:avLst/>
          <a:gdLst/>
          <a:ahLst/>
          <a:cxnLst/>
          <a:rect l="0" t="0" r="0" b="0"/>
          <a:pathLst>
            <a:path>
              <a:moveTo>
                <a:pt x="0" y="0"/>
              </a:moveTo>
              <a:lnTo>
                <a:pt x="0" y="559949"/>
              </a:lnTo>
              <a:lnTo>
                <a:pt x="149319" y="559949"/>
              </a:lnTo>
            </a:path>
          </a:pathLst>
        </a:custGeom>
        <a:noFill/>
        <a:ln w="25400" cap="flat" cmpd="sng" algn="ctr">
          <a:solidFill>
            <a:schemeClr val="accent3">
              <a:tint val="99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EB6D6B1-D969-0E47-B7DA-7C5164DBC25F}">
      <dsp:nvSpPr>
        <dsp:cNvPr id="0" name=""/>
        <dsp:cNvSpPr/>
      </dsp:nvSpPr>
      <dsp:spPr>
        <a:xfrm>
          <a:off x="3404506" y="933403"/>
          <a:ext cx="1194559" cy="746599"/>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105284"/>
              <a:satOff val="-20933"/>
              <a:lumOff val="14417"/>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lvl="0" algn="ctr" defTabSz="488950" rtl="0">
            <a:lnSpc>
              <a:spcPct val="90000"/>
            </a:lnSpc>
            <a:spcBef>
              <a:spcPct val="0"/>
            </a:spcBef>
            <a:spcAft>
              <a:spcPct val="35000"/>
            </a:spcAft>
          </a:pPr>
          <a:r>
            <a:rPr lang="en-US" sz="1100" kern="1200" dirty="0" smtClean="0"/>
            <a:t>In academia or industry? </a:t>
          </a:r>
        </a:p>
        <a:p>
          <a:pPr lvl="0" algn="ctr" defTabSz="488950" rtl="0">
            <a:lnSpc>
              <a:spcPct val="90000"/>
            </a:lnSpc>
            <a:spcBef>
              <a:spcPct val="0"/>
            </a:spcBef>
            <a:spcAft>
              <a:spcPct val="35000"/>
            </a:spcAft>
          </a:pPr>
          <a:r>
            <a:rPr lang="en-US" sz="1100" kern="1200" dirty="0" smtClean="0"/>
            <a:t>Check with PI/advisors/mgmt.</a:t>
          </a:r>
          <a:endParaRPr lang="en-US" sz="1100" kern="1200" dirty="0"/>
        </a:p>
      </dsp:txBody>
      <dsp:txXfrm>
        <a:off x="3426373" y="955270"/>
        <a:ext cx="1150825" cy="702865"/>
      </dsp:txXfrm>
    </dsp:sp>
    <dsp:sp modelId="{2AD8F53B-9375-C244-95EB-43F4F74CE71A}">
      <dsp:nvSpPr>
        <dsp:cNvPr id="0" name=""/>
        <dsp:cNvSpPr/>
      </dsp:nvSpPr>
      <dsp:spPr>
        <a:xfrm>
          <a:off x="3255186" y="746754"/>
          <a:ext cx="149319" cy="1493199"/>
        </a:xfrm>
        <a:custGeom>
          <a:avLst/>
          <a:gdLst/>
          <a:ahLst/>
          <a:cxnLst/>
          <a:rect l="0" t="0" r="0" b="0"/>
          <a:pathLst>
            <a:path>
              <a:moveTo>
                <a:pt x="0" y="0"/>
              </a:moveTo>
              <a:lnTo>
                <a:pt x="0" y="1493199"/>
              </a:lnTo>
              <a:lnTo>
                <a:pt x="149319" y="1493199"/>
              </a:lnTo>
            </a:path>
          </a:pathLst>
        </a:custGeom>
        <a:noFill/>
        <a:ln w="25400" cap="flat" cmpd="sng" algn="ctr">
          <a:solidFill>
            <a:schemeClr val="accent3">
              <a:tint val="99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E81F69E-D225-2242-925D-6AA23D6E057C}">
      <dsp:nvSpPr>
        <dsp:cNvPr id="0" name=""/>
        <dsp:cNvSpPr/>
      </dsp:nvSpPr>
      <dsp:spPr>
        <a:xfrm>
          <a:off x="3404506" y="1866653"/>
          <a:ext cx="1194559" cy="746599"/>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131605"/>
              <a:satOff val="-26166"/>
              <a:lumOff val="18022"/>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lvl="0" algn="ctr" defTabSz="488950" rtl="0">
            <a:lnSpc>
              <a:spcPct val="90000"/>
            </a:lnSpc>
            <a:spcBef>
              <a:spcPct val="0"/>
            </a:spcBef>
            <a:spcAft>
              <a:spcPct val="35000"/>
            </a:spcAft>
          </a:pPr>
          <a:r>
            <a:rPr lang="en-US" sz="1100" kern="1200" dirty="0" smtClean="0"/>
            <a:t>Not in academia or industry? </a:t>
          </a:r>
        </a:p>
        <a:p>
          <a:pPr lvl="0" algn="ctr" defTabSz="488950" rtl="0">
            <a:lnSpc>
              <a:spcPct val="90000"/>
            </a:lnSpc>
            <a:spcBef>
              <a:spcPct val="0"/>
            </a:spcBef>
            <a:spcAft>
              <a:spcPct val="35000"/>
            </a:spcAft>
          </a:pPr>
          <a:r>
            <a:rPr lang="en-US" sz="1100" b="1" kern="1200" dirty="0" smtClean="0"/>
            <a:t>community labs</a:t>
          </a:r>
          <a:endParaRPr lang="en-US" sz="1100" b="1" kern="1200" dirty="0"/>
        </a:p>
      </dsp:txBody>
      <dsp:txXfrm>
        <a:off x="3426373" y="1888520"/>
        <a:ext cx="1150825" cy="702865"/>
      </dsp:txXfrm>
    </dsp:sp>
    <dsp:sp modelId="{BF52D3E4-0E32-3E43-B90E-D28FA84FB5DA}">
      <dsp:nvSpPr>
        <dsp:cNvPr id="0" name=""/>
        <dsp:cNvSpPr/>
      </dsp:nvSpPr>
      <dsp:spPr>
        <a:xfrm>
          <a:off x="4972365" y="154"/>
          <a:ext cx="1493199" cy="746599"/>
        </a:xfrm>
        <a:prstGeom prst="roundRect">
          <a:avLst>
            <a:gd name="adj" fmla="val 10000"/>
          </a:avLst>
        </a:prstGeom>
        <a:solidFill>
          <a:schemeClr val="accent3">
            <a:shade val="80000"/>
            <a:hueOff val="175474"/>
            <a:satOff val="-34889"/>
            <a:lumOff val="24029"/>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rtl="0">
            <a:lnSpc>
              <a:spcPct val="90000"/>
            </a:lnSpc>
            <a:spcBef>
              <a:spcPct val="0"/>
            </a:spcBef>
            <a:spcAft>
              <a:spcPct val="35000"/>
            </a:spcAft>
          </a:pPr>
          <a:r>
            <a:rPr lang="en-US" sz="2200" kern="1200" dirty="0" smtClean="0"/>
            <a:t>Curious?</a:t>
          </a:r>
          <a:endParaRPr lang="en-US" sz="2200" kern="1200" dirty="0"/>
        </a:p>
      </dsp:txBody>
      <dsp:txXfrm>
        <a:off x="4994232" y="22021"/>
        <a:ext cx="1449465" cy="702865"/>
      </dsp:txXfrm>
    </dsp:sp>
    <dsp:sp modelId="{5F0828E9-0AB0-254B-9F84-06EB402A8131}">
      <dsp:nvSpPr>
        <dsp:cNvPr id="0" name=""/>
        <dsp:cNvSpPr/>
      </dsp:nvSpPr>
      <dsp:spPr>
        <a:xfrm>
          <a:off x="5121685" y="746754"/>
          <a:ext cx="149319" cy="559949"/>
        </a:xfrm>
        <a:custGeom>
          <a:avLst/>
          <a:gdLst/>
          <a:ahLst/>
          <a:cxnLst/>
          <a:rect l="0" t="0" r="0" b="0"/>
          <a:pathLst>
            <a:path>
              <a:moveTo>
                <a:pt x="0" y="0"/>
              </a:moveTo>
              <a:lnTo>
                <a:pt x="0" y="559949"/>
              </a:lnTo>
              <a:lnTo>
                <a:pt x="149319" y="559949"/>
              </a:lnTo>
            </a:path>
          </a:pathLst>
        </a:custGeom>
        <a:noFill/>
        <a:ln w="25400" cap="flat" cmpd="sng" algn="ctr">
          <a:solidFill>
            <a:schemeClr val="accent3">
              <a:tint val="99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1B42400-2CBF-8546-829C-4F916C0E5010}">
      <dsp:nvSpPr>
        <dsp:cNvPr id="0" name=""/>
        <dsp:cNvSpPr/>
      </dsp:nvSpPr>
      <dsp:spPr>
        <a:xfrm>
          <a:off x="5271005" y="933403"/>
          <a:ext cx="1194559" cy="746599"/>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157926"/>
              <a:satOff val="-31400"/>
              <a:lumOff val="21626"/>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lvl="0" algn="ctr" defTabSz="488950" rtl="0">
            <a:lnSpc>
              <a:spcPct val="90000"/>
            </a:lnSpc>
            <a:spcBef>
              <a:spcPct val="0"/>
            </a:spcBef>
            <a:spcAft>
              <a:spcPct val="35000"/>
            </a:spcAft>
          </a:pPr>
          <a:r>
            <a:rPr lang="en-US" sz="1100" kern="1200" dirty="0" smtClean="0"/>
            <a:t>Internet</a:t>
          </a:r>
          <a:endParaRPr lang="en-US" sz="1100" kern="1200" dirty="0"/>
        </a:p>
      </dsp:txBody>
      <dsp:txXfrm>
        <a:off x="5292872" y="955270"/>
        <a:ext cx="1150825" cy="702865"/>
      </dsp:txXfrm>
    </dsp:sp>
    <dsp:sp modelId="{66EAE029-2BD5-904A-BAF2-1403FFEF59BA}">
      <dsp:nvSpPr>
        <dsp:cNvPr id="0" name=""/>
        <dsp:cNvSpPr/>
      </dsp:nvSpPr>
      <dsp:spPr>
        <a:xfrm>
          <a:off x="5121685" y="746754"/>
          <a:ext cx="149319" cy="1493199"/>
        </a:xfrm>
        <a:custGeom>
          <a:avLst/>
          <a:gdLst/>
          <a:ahLst/>
          <a:cxnLst/>
          <a:rect l="0" t="0" r="0" b="0"/>
          <a:pathLst>
            <a:path>
              <a:moveTo>
                <a:pt x="0" y="0"/>
              </a:moveTo>
              <a:lnTo>
                <a:pt x="0" y="1493199"/>
              </a:lnTo>
              <a:lnTo>
                <a:pt x="149319" y="1493199"/>
              </a:lnTo>
            </a:path>
          </a:pathLst>
        </a:custGeom>
        <a:noFill/>
        <a:ln w="25400" cap="flat" cmpd="sng" algn="ctr">
          <a:solidFill>
            <a:schemeClr val="accent3">
              <a:tint val="99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5ADC8E7-28FE-D046-8919-1D904CF67DA9}">
      <dsp:nvSpPr>
        <dsp:cNvPr id="0" name=""/>
        <dsp:cNvSpPr/>
      </dsp:nvSpPr>
      <dsp:spPr>
        <a:xfrm>
          <a:off x="5271005" y="1866653"/>
          <a:ext cx="1194559" cy="746599"/>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184247"/>
              <a:satOff val="-36633"/>
              <a:lumOff val="2523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lvl="0" algn="ctr" defTabSz="488950" rtl="0">
            <a:lnSpc>
              <a:spcPct val="90000"/>
            </a:lnSpc>
            <a:spcBef>
              <a:spcPct val="0"/>
            </a:spcBef>
            <a:spcAft>
              <a:spcPct val="35000"/>
            </a:spcAft>
          </a:pPr>
          <a:r>
            <a:rPr lang="en-US" sz="1100" kern="1200" dirty="0" smtClean="0"/>
            <a:t>Go back to school</a:t>
          </a:r>
          <a:endParaRPr lang="en-US" sz="1100" kern="1200" dirty="0"/>
        </a:p>
      </dsp:txBody>
      <dsp:txXfrm>
        <a:off x="5292872" y="1888520"/>
        <a:ext cx="1150825" cy="702865"/>
      </dsp:txXfrm>
    </dsp:sp>
    <dsp:sp modelId="{51A45E5E-F119-4A4E-A9BB-03FA26F20551}">
      <dsp:nvSpPr>
        <dsp:cNvPr id="0" name=""/>
        <dsp:cNvSpPr/>
      </dsp:nvSpPr>
      <dsp:spPr>
        <a:xfrm>
          <a:off x="5121685" y="746754"/>
          <a:ext cx="149319" cy="2426449"/>
        </a:xfrm>
        <a:custGeom>
          <a:avLst/>
          <a:gdLst/>
          <a:ahLst/>
          <a:cxnLst/>
          <a:rect l="0" t="0" r="0" b="0"/>
          <a:pathLst>
            <a:path>
              <a:moveTo>
                <a:pt x="0" y="0"/>
              </a:moveTo>
              <a:lnTo>
                <a:pt x="0" y="2426449"/>
              </a:lnTo>
              <a:lnTo>
                <a:pt x="149319" y="2426449"/>
              </a:lnTo>
            </a:path>
          </a:pathLst>
        </a:custGeom>
        <a:noFill/>
        <a:ln w="25400" cap="flat" cmpd="sng" algn="ctr">
          <a:solidFill>
            <a:schemeClr val="accent3">
              <a:tint val="99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2A748B2-9DB9-6D42-9D17-C6B8DDB0E694}">
      <dsp:nvSpPr>
        <dsp:cNvPr id="0" name=""/>
        <dsp:cNvSpPr/>
      </dsp:nvSpPr>
      <dsp:spPr>
        <a:xfrm>
          <a:off x="5271005" y="2799903"/>
          <a:ext cx="1194559" cy="746599"/>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210568"/>
              <a:satOff val="-41866"/>
              <a:lumOff val="28834"/>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lvl="0" algn="ctr" defTabSz="488950" rtl="0">
            <a:lnSpc>
              <a:spcPct val="90000"/>
            </a:lnSpc>
            <a:spcBef>
              <a:spcPct val="0"/>
            </a:spcBef>
            <a:spcAft>
              <a:spcPct val="35000"/>
            </a:spcAft>
          </a:pPr>
          <a:r>
            <a:rPr lang="en-US" sz="1100" b="1" kern="1200" dirty="0" smtClean="0"/>
            <a:t>community labs</a:t>
          </a:r>
          <a:endParaRPr lang="en-US" sz="1100" b="1" kern="1200" dirty="0"/>
        </a:p>
      </dsp:txBody>
      <dsp:txXfrm>
        <a:off x="5292872" y="2821770"/>
        <a:ext cx="1150825" cy="702865"/>
      </dsp:txXfrm>
    </dsp:sp>
    <dsp:sp modelId="{03458D56-A884-FF46-854E-06333E99478C}">
      <dsp:nvSpPr>
        <dsp:cNvPr id="0" name=""/>
        <dsp:cNvSpPr/>
      </dsp:nvSpPr>
      <dsp:spPr>
        <a:xfrm>
          <a:off x="6838865" y="154"/>
          <a:ext cx="1493199" cy="746599"/>
        </a:xfrm>
        <a:prstGeom prst="roundRect">
          <a:avLst>
            <a:gd name="adj" fmla="val 10000"/>
          </a:avLst>
        </a:prstGeom>
        <a:solidFill>
          <a:schemeClr val="accent3">
            <a:shade val="80000"/>
            <a:hueOff val="263210"/>
            <a:satOff val="-52333"/>
            <a:lumOff val="36043"/>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smtClean="0"/>
            <a:t>PhD </a:t>
          </a:r>
          <a:r>
            <a:rPr lang="en-US" sz="2200" kern="1200" dirty="0" smtClean="0"/>
            <a:t>out of work?</a:t>
          </a:r>
          <a:endParaRPr lang="en-US" sz="2200" kern="1200"/>
        </a:p>
      </dsp:txBody>
      <dsp:txXfrm>
        <a:off x="6860732" y="22021"/>
        <a:ext cx="1449465" cy="702865"/>
      </dsp:txXfrm>
    </dsp:sp>
    <dsp:sp modelId="{F9CE4E17-0233-A64E-83E5-C28B3816701F}">
      <dsp:nvSpPr>
        <dsp:cNvPr id="0" name=""/>
        <dsp:cNvSpPr/>
      </dsp:nvSpPr>
      <dsp:spPr>
        <a:xfrm>
          <a:off x="6988185" y="746754"/>
          <a:ext cx="149319" cy="559949"/>
        </a:xfrm>
        <a:custGeom>
          <a:avLst/>
          <a:gdLst/>
          <a:ahLst/>
          <a:cxnLst/>
          <a:rect l="0" t="0" r="0" b="0"/>
          <a:pathLst>
            <a:path>
              <a:moveTo>
                <a:pt x="0" y="0"/>
              </a:moveTo>
              <a:lnTo>
                <a:pt x="0" y="559949"/>
              </a:lnTo>
              <a:lnTo>
                <a:pt x="149319" y="559949"/>
              </a:lnTo>
            </a:path>
          </a:pathLst>
        </a:custGeom>
        <a:noFill/>
        <a:ln w="25400" cap="flat" cmpd="sng" algn="ctr">
          <a:solidFill>
            <a:schemeClr val="accent3">
              <a:tint val="99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A7C7FAA-BEB8-2249-A83C-02521874EAC0}">
      <dsp:nvSpPr>
        <dsp:cNvPr id="0" name=""/>
        <dsp:cNvSpPr/>
      </dsp:nvSpPr>
      <dsp:spPr>
        <a:xfrm>
          <a:off x="7137505" y="933403"/>
          <a:ext cx="1194559" cy="746599"/>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236889"/>
              <a:satOff val="-47100"/>
              <a:lumOff val="32439"/>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lvl="0" algn="ctr" defTabSz="488950" rtl="0">
            <a:lnSpc>
              <a:spcPct val="90000"/>
            </a:lnSpc>
            <a:spcBef>
              <a:spcPct val="0"/>
            </a:spcBef>
            <a:spcAft>
              <a:spcPct val="35000"/>
            </a:spcAft>
          </a:pPr>
          <a:r>
            <a:rPr lang="en-US" sz="1100" kern="1200" dirty="0" smtClean="0"/>
            <a:t>Keep looking for a job</a:t>
          </a:r>
          <a:endParaRPr lang="en-US" sz="1100" kern="1200" dirty="0"/>
        </a:p>
      </dsp:txBody>
      <dsp:txXfrm>
        <a:off x="7159372" y="955270"/>
        <a:ext cx="1150825" cy="702865"/>
      </dsp:txXfrm>
    </dsp:sp>
    <dsp:sp modelId="{DCA3CA6E-45BE-5842-92F1-5E9BA14B9D00}">
      <dsp:nvSpPr>
        <dsp:cNvPr id="0" name=""/>
        <dsp:cNvSpPr/>
      </dsp:nvSpPr>
      <dsp:spPr>
        <a:xfrm>
          <a:off x="6988185" y="746754"/>
          <a:ext cx="149319" cy="1493199"/>
        </a:xfrm>
        <a:custGeom>
          <a:avLst/>
          <a:gdLst/>
          <a:ahLst/>
          <a:cxnLst/>
          <a:rect l="0" t="0" r="0" b="0"/>
          <a:pathLst>
            <a:path>
              <a:moveTo>
                <a:pt x="0" y="0"/>
              </a:moveTo>
              <a:lnTo>
                <a:pt x="0" y="1493199"/>
              </a:lnTo>
              <a:lnTo>
                <a:pt x="149319" y="1493199"/>
              </a:lnTo>
            </a:path>
          </a:pathLst>
        </a:custGeom>
        <a:noFill/>
        <a:ln w="25400" cap="flat" cmpd="sng" algn="ctr">
          <a:solidFill>
            <a:schemeClr val="accent3">
              <a:tint val="99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FAF1DB2-0CCA-A445-AFC4-3C078B2D085D}">
      <dsp:nvSpPr>
        <dsp:cNvPr id="0" name=""/>
        <dsp:cNvSpPr/>
      </dsp:nvSpPr>
      <dsp:spPr>
        <a:xfrm>
          <a:off x="7137505" y="1866653"/>
          <a:ext cx="1194559" cy="746599"/>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263210"/>
              <a:satOff val="-52333"/>
              <a:lumOff val="36043"/>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lvl="0" algn="ctr" defTabSz="488950" rtl="0">
            <a:lnSpc>
              <a:spcPct val="90000"/>
            </a:lnSpc>
            <a:spcBef>
              <a:spcPct val="0"/>
            </a:spcBef>
            <a:spcAft>
              <a:spcPct val="35000"/>
            </a:spcAft>
          </a:pPr>
          <a:r>
            <a:rPr lang="en-US" sz="1100" b="1" kern="1200" dirty="0" smtClean="0"/>
            <a:t>community labs</a:t>
          </a:r>
          <a:endParaRPr lang="en-US" sz="1100" b="1" kern="1200" dirty="0"/>
        </a:p>
      </dsp:txBody>
      <dsp:txXfrm>
        <a:off x="7159372" y="1888520"/>
        <a:ext cx="1150825" cy="702865"/>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7F67FD-3C50-F44D-9328-8BEA6DA8F234}" type="datetimeFigureOut">
              <a:rPr lang="en-US" smtClean="0"/>
              <a:t>9/19/15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897C76-0F36-8146-8488-E66AC1DD9D52}" type="slidenum">
              <a:rPr lang="en-US" smtClean="0"/>
              <a:t>‹#›</a:t>
            </a:fld>
            <a:endParaRPr lang="en-US"/>
          </a:p>
        </p:txBody>
      </p:sp>
    </p:spTree>
    <p:extLst>
      <p:ext uri="{BB962C8B-B14F-4D97-AF65-F5344CB8AC3E}">
        <p14:creationId xmlns:p14="http://schemas.microsoft.com/office/powerpoint/2010/main" val="5518594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a:t>
            </a:r>
            <a:endParaRPr lang="en-US" dirty="0"/>
          </a:p>
        </p:txBody>
      </p:sp>
      <p:sp>
        <p:nvSpPr>
          <p:cNvPr id="4" name="Slide Number Placeholder 3"/>
          <p:cNvSpPr>
            <a:spLocks noGrp="1"/>
          </p:cNvSpPr>
          <p:nvPr>
            <p:ph type="sldNum" sz="quarter" idx="10"/>
          </p:nvPr>
        </p:nvSpPr>
        <p:spPr/>
        <p:txBody>
          <a:bodyPr/>
          <a:lstStyle/>
          <a:p>
            <a:fld id="{D7F5871D-F927-4D2E-82EE-3260574DB181}" type="slidenum">
              <a:rPr lang="en-US" smtClean="0"/>
              <a:pPr/>
              <a:t>4</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charset="0"/>
            </a:endParaRPr>
          </a:p>
        </p:txBody>
      </p:sp>
      <p:sp>
        <p:nvSpPr>
          <p:cNvPr id="29700" name="Date Placeholder 3"/>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00"/>
                </a:solidFill>
                <a:latin typeface="Times" pitchFamily="18" charset="0"/>
              </a:defRPr>
            </a:lvl1pPr>
            <a:lvl2pPr marL="742950" indent="-285750" eaLnBrk="0" hangingPunct="0">
              <a:defRPr sz="2400">
                <a:solidFill>
                  <a:srgbClr val="000000"/>
                </a:solidFill>
                <a:latin typeface="Times" pitchFamily="18" charset="0"/>
              </a:defRPr>
            </a:lvl2pPr>
            <a:lvl3pPr marL="1143000" indent="-228600" eaLnBrk="0" hangingPunct="0">
              <a:defRPr sz="2400">
                <a:solidFill>
                  <a:srgbClr val="000000"/>
                </a:solidFill>
                <a:latin typeface="Times" pitchFamily="18" charset="0"/>
              </a:defRPr>
            </a:lvl3pPr>
            <a:lvl4pPr marL="1600200" indent="-228600" eaLnBrk="0" hangingPunct="0">
              <a:defRPr sz="2400">
                <a:solidFill>
                  <a:srgbClr val="000000"/>
                </a:solidFill>
                <a:latin typeface="Times" pitchFamily="18" charset="0"/>
              </a:defRPr>
            </a:lvl4pPr>
            <a:lvl5pPr marL="2057400" indent="-228600" eaLnBrk="0" hangingPunct="0">
              <a:defRPr sz="2400">
                <a:solidFill>
                  <a:srgbClr val="000000"/>
                </a:solidFill>
                <a:latin typeface="Times" pitchFamily="18" charset="0"/>
              </a:defRPr>
            </a:lvl5pPr>
            <a:lvl6pPr marL="2514600" indent="-228600" eaLnBrk="0" fontAlgn="base" hangingPunct="0">
              <a:spcBef>
                <a:spcPct val="0"/>
              </a:spcBef>
              <a:spcAft>
                <a:spcPct val="0"/>
              </a:spcAft>
              <a:defRPr sz="2400">
                <a:solidFill>
                  <a:srgbClr val="000000"/>
                </a:solidFill>
                <a:latin typeface="Times" pitchFamily="18" charset="0"/>
              </a:defRPr>
            </a:lvl6pPr>
            <a:lvl7pPr marL="2971800" indent="-228600" eaLnBrk="0" fontAlgn="base" hangingPunct="0">
              <a:spcBef>
                <a:spcPct val="0"/>
              </a:spcBef>
              <a:spcAft>
                <a:spcPct val="0"/>
              </a:spcAft>
              <a:defRPr sz="2400">
                <a:solidFill>
                  <a:srgbClr val="000000"/>
                </a:solidFill>
                <a:latin typeface="Times" pitchFamily="18" charset="0"/>
              </a:defRPr>
            </a:lvl7pPr>
            <a:lvl8pPr marL="3429000" indent="-228600" eaLnBrk="0" fontAlgn="base" hangingPunct="0">
              <a:spcBef>
                <a:spcPct val="0"/>
              </a:spcBef>
              <a:spcAft>
                <a:spcPct val="0"/>
              </a:spcAft>
              <a:defRPr sz="2400">
                <a:solidFill>
                  <a:srgbClr val="000000"/>
                </a:solidFill>
                <a:latin typeface="Times" pitchFamily="18" charset="0"/>
              </a:defRPr>
            </a:lvl8pPr>
            <a:lvl9pPr marL="3886200" indent="-228600" eaLnBrk="0" fontAlgn="base" hangingPunct="0">
              <a:spcBef>
                <a:spcPct val="0"/>
              </a:spcBef>
              <a:spcAft>
                <a:spcPct val="0"/>
              </a:spcAft>
              <a:defRPr sz="2400">
                <a:solidFill>
                  <a:srgbClr val="000000"/>
                </a:solidFill>
                <a:latin typeface="Times" pitchFamily="18" charset="0"/>
              </a:defRPr>
            </a:lvl9pPr>
          </a:lstStyle>
          <a:p>
            <a:pPr eaLnBrk="1" hangingPunct="1">
              <a:defRPr/>
            </a:pPr>
            <a:endParaRPr lang="en-US" sz="1200" dirty="0" smtClean="0">
              <a:solidFill>
                <a:schemeClr val="tx1"/>
              </a:solidFill>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7F5871D-F927-4D2E-82EE-3260574DB181}" type="slidenum">
              <a:rPr lang="en-US" smtClean="0"/>
              <a:pPr/>
              <a:t>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7F5871D-F927-4D2E-82EE-3260574DB181}" type="slidenum">
              <a:rPr lang="en-US" smtClean="0"/>
              <a:pPr/>
              <a:t>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7F5871D-F927-4D2E-82EE-3260574DB181}" type="slidenum">
              <a:rPr lang="en-US" smtClean="0"/>
              <a:pPr/>
              <a:t>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started in a garage</a:t>
            </a:r>
            <a:endParaRPr lang="en-US" dirty="0"/>
          </a:p>
        </p:txBody>
      </p:sp>
      <p:sp>
        <p:nvSpPr>
          <p:cNvPr id="4" name="Slide Number Placeholder 3"/>
          <p:cNvSpPr>
            <a:spLocks noGrp="1"/>
          </p:cNvSpPr>
          <p:nvPr>
            <p:ph type="sldNum" sz="quarter" idx="10"/>
          </p:nvPr>
        </p:nvSpPr>
        <p:spPr/>
        <p:txBody>
          <a:bodyPr/>
          <a:lstStyle/>
          <a:p>
            <a:fld id="{F654765A-C20B-A648-8D84-138F14CDF283}" type="slidenum">
              <a:rPr lang="en-US" smtClean="0"/>
              <a:t>11</a:t>
            </a:fld>
            <a:endParaRPr lang="en-US"/>
          </a:p>
        </p:txBody>
      </p:sp>
    </p:spTree>
    <p:extLst>
      <p:ext uri="{BB962C8B-B14F-4D97-AF65-F5344CB8AC3E}">
        <p14:creationId xmlns:p14="http://schemas.microsoft.com/office/powerpoint/2010/main" val="728335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ndParaRPr>
          </a:p>
        </p:txBody>
      </p:sp>
      <p:sp>
        <p:nvSpPr>
          <p:cNvPr id="266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00"/>
                </a:solidFill>
                <a:latin typeface="Times" pitchFamily="18" charset="0"/>
              </a:defRPr>
            </a:lvl1pPr>
            <a:lvl2pPr marL="742950" indent="-285750" eaLnBrk="0" hangingPunct="0">
              <a:defRPr sz="2400">
                <a:solidFill>
                  <a:srgbClr val="000000"/>
                </a:solidFill>
                <a:latin typeface="Times" pitchFamily="18" charset="0"/>
              </a:defRPr>
            </a:lvl2pPr>
            <a:lvl3pPr marL="1143000" indent="-228600" eaLnBrk="0" hangingPunct="0">
              <a:defRPr sz="2400">
                <a:solidFill>
                  <a:srgbClr val="000000"/>
                </a:solidFill>
                <a:latin typeface="Times" pitchFamily="18" charset="0"/>
              </a:defRPr>
            </a:lvl3pPr>
            <a:lvl4pPr marL="1600200" indent="-228600" eaLnBrk="0" hangingPunct="0">
              <a:defRPr sz="2400">
                <a:solidFill>
                  <a:srgbClr val="000000"/>
                </a:solidFill>
                <a:latin typeface="Times" pitchFamily="18" charset="0"/>
              </a:defRPr>
            </a:lvl4pPr>
            <a:lvl5pPr marL="2057400" indent="-228600" eaLnBrk="0" hangingPunct="0">
              <a:defRPr sz="2400">
                <a:solidFill>
                  <a:srgbClr val="000000"/>
                </a:solidFill>
                <a:latin typeface="Times" pitchFamily="18" charset="0"/>
              </a:defRPr>
            </a:lvl5pPr>
            <a:lvl6pPr marL="2514600" indent="-228600" eaLnBrk="0" fontAlgn="base" hangingPunct="0">
              <a:spcBef>
                <a:spcPct val="0"/>
              </a:spcBef>
              <a:spcAft>
                <a:spcPct val="0"/>
              </a:spcAft>
              <a:defRPr sz="2400">
                <a:solidFill>
                  <a:srgbClr val="000000"/>
                </a:solidFill>
                <a:latin typeface="Times" pitchFamily="18" charset="0"/>
              </a:defRPr>
            </a:lvl6pPr>
            <a:lvl7pPr marL="2971800" indent="-228600" eaLnBrk="0" fontAlgn="base" hangingPunct="0">
              <a:spcBef>
                <a:spcPct val="0"/>
              </a:spcBef>
              <a:spcAft>
                <a:spcPct val="0"/>
              </a:spcAft>
              <a:defRPr sz="2400">
                <a:solidFill>
                  <a:srgbClr val="000000"/>
                </a:solidFill>
                <a:latin typeface="Times" pitchFamily="18" charset="0"/>
              </a:defRPr>
            </a:lvl7pPr>
            <a:lvl8pPr marL="3429000" indent="-228600" eaLnBrk="0" fontAlgn="base" hangingPunct="0">
              <a:spcBef>
                <a:spcPct val="0"/>
              </a:spcBef>
              <a:spcAft>
                <a:spcPct val="0"/>
              </a:spcAft>
              <a:defRPr sz="2400">
                <a:solidFill>
                  <a:srgbClr val="000000"/>
                </a:solidFill>
                <a:latin typeface="Times" pitchFamily="18" charset="0"/>
              </a:defRPr>
            </a:lvl8pPr>
            <a:lvl9pPr marL="3886200" indent="-228600" eaLnBrk="0" fontAlgn="base" hangingPunct="0">
              <a:spcBef>
                <a:spcPct val="0"/>
              </a:spcBef>
              <a:spcAft>
                <a:spcPct val="0"/>
              </a:spcAft>
              <a:defRPr sz="2400">
                <a:solidFill>
                  <a:srgbClr val="000000"/>
                </a:solidFill>
                <a:latin typeface="Times" pitchFamily="18" charset="0"/>
              </a:defRPr>
            </a:lvl9pPr>
          </a:lstStyle>
          <a:p>
            <a:pPr eaLnBrk="1" hangingPunct="1">
              <a:defRPr/>
            </a:pPr>
            <a:fld id="{CB4D4005-C89B-425C-89D6-2691B1A2C9C0}" type="slidenum">
              <a:rPr lang="en-US" sz="1200" smtClean="0">
                <a:solidFill>
                  <a:schemeClr val="tx1"/>
                </a:solidFill>
                <a:latin typeface="Arial" charset="0"/>
              </a:rPr>
              <a:pPr eaLnBrk="1" hangingPunct="1">
                <a:defRPr/>
              </a:pPr>
              <a:t>14</a:t>
            </a:fld>
            <a:endParaRPr lang="en-US" sz="1200" smtClean="0">
              <a:solidFill>
                <a:schemeClr val="tx1"/>
              </a:solidFill>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7F5871D-F927-4D2E-82EE-3260574DB181}" type="slidenum">
              <a:rPr lang="en-US" smtClean="0"/>
              <a:pPr/>
              <a:t>15</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ndParaRPr>
          </a:p>
        </p:txBody>
      </p:sp>
      <p:sp>
        <p:nvSpPr>
          <p:cNvPr id="30724" name="Date Placeholder 3"/>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00"/>
                </a:solidFill>
                <a:latin typeface="Times" pitchFamily="18" charset="0"/>
              </a:defRPr>
            </a:lvl1pPr>
            <a:lvl2pPr marL="742950" indent="-285750" eaLnBrk="0" hangingPunct="0">
              <a:defRPr sz="2400">
                <a:solidFill>
                  <a:srgbClr val="000000"/>
                </a:solidFill>
                <a:latin typeface="Times" pitchFamily="18" charset="0"/>
              </a:defRPr>
            </a:lvl2pPr>
            <a:lvl3pPr marL="1143000" indent="-228600" eaLnBrk="0" hangingPunct="0">
              <a:defRPr sz="2400">
                <a:solidFill>
                  <a:srgbClr val="000000"/>
                </a:solidFill>
                <a:latin typeface="Times" pitchFamily="18" charset="0"/>
              </a:defRPr>
            </a:lvl3pPr>
            <a:lvl4pPr marL="1600200" indent="-228600" eaLnBrk="0" hangingPunct="0">
              <a:defRPr sz="2400">
                <a:solidFill>
                  <a:srgbClr val="000000"/>
                </a:solidFill>
                <a:latin typeface="Times" pitchFamily="18" charset="0"/>
              </a:defRPr>
            </a:lvl4pPr>
            <a:lvl5pPr marL="2057400" indent="-228600" eaLnBrk="0" hangingPunct="0">
              <a:defRPr sz="2400">
                <a:solidFill>
                  <a:srgbClr val="000000"/>
                </a:solidFill>
                <a:latin typeface="Times" pitchFamily="18" charset="0"/>
              </a:defRPr>
            </a:lvl5pPr>
            <a:lvl6pPr marL="2514600" indent="-228600" eaLnBrk="0" fontAlgn="base" hangingPunct="0">
              <a:spcBef>
                <a:spcPct val="0"/>
              </a:spcBef>
              <a:spcAft>
                <a:spcPct val="0"/>
              </a:spcAft>
              <a:defRPr sz="2400">
                <a:solidFill>
                  <a:srgbClr val="000000"/>
                </a:solidFill>
                <a:latin typeface="Times" pitchFamily="18" charset="0"/>
              </a:defRPr>
            </a:lvl6pPr>
            <a:lvl7pPr marL="2971800" indent="-228600" eaLnBrk="0" fontAlgn="base" hangingPunct="0">
              <a:spcBef>
                <a:spcPct val="0"/>
              </a:spcBef>
              <a:spcAft>
                <a:spcPct val="0"/>
              </a:spcAft>
              <a:defRPr sz="2400">
                <a:solidFill>
                  <a:srgbClr val="000000"/>
                </a:solidFill>
                <a:latin typeface="Times" pitchFamily="18" charset="0"/>
              </a:defRPr>
            </a:lvl7pPr>
            <a:lvl8pPr marL="3429000" indent="-228600" eaLnBrk="0" fontAlgn="base" hangingPunct="0">
              <a:spcBef>
                <a:spcPct val="0"/>
              </a:spcBef>
              <a:spcAft>
                <a:spcPct val="0"/>
              </a:spcAft>
              <a:defRPr sz="2400">
                <a:solidFill>
                  <a:srgbClr val="000000"/>
                </a:solidFill>
                <a:latin typeface="Times" pitchFamily="18" charset="0"/>
              </a:defRPr>
            </a:lvl8pPr>
            <a:lvl9pPr marL="3886200" indent="-228600" eaLnBrk="0" fontAlgn="base" hangingPunct="0">
              <a:spcBef>
                <a:spcPct val="0"/>
              </a:spcBef>
              <a:spcAft>
                <a:spcPct val="0"/>
              </a:spcAft>
              <a:defRPr sz="2400">
                <a:solidFill>
                  <a:srgbClr val="000000"/>
                </a:solidFill>
                <a:latin typeface="Times" pitchFamily="18" charset="0"/>
              </a:defRPr>
            </a:lvl9pPr>
          </a:lstStyle>
          <a:p>
            <a:pPr eaLnBrk="1" hangingPunct="1">
              <a:defRPr/>
            </a:pPr>
            <a:endParaRPr lang="en-US" sz="1200" dirty="0" smtClean="0">
              <a:solidFill>
                <a:schemeClr val="tx1"/>
              </a:solidFill>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ndParaRPr>
          </a:p>
        </p:txBody>
      </p:sp>
      <p:sp>
        <p:nvSpPr>
          <p:cNvPr id="2765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00"/>
                </a:solidFill>
                <a:latin typeface="Times" pitchFamily="18" charset="0"/>
              </a:defRPr>
            </a:lvl1pPr>
            <a:lvl2pPr marL="742950" indent="-285750" eaLnBrk="0" hangingPunct="0">
              <a:defRPr sz="2400">
                <a:solidFill>
                  <a:srgbClr val="000000"/>
                </a:solidFill>
                <a:latin typeface="Times" pitchFamily="18" charset="0"/>
              </a:defRPr>
            </a:lvl2pPr>
            <a:lvl3pPr marL="1143000" indent="-228600" eaLnBrk="0" hangingPunct="0">
              <a:defRPr sz="2400">
                <a:solidFill>
                  <a:srgbClr val="000000"/>
                </a:solidFill>
                <a:latin typeface="Times" pitchFamily="18" charset="0"/>
              </a:defRPr>
            </a:lvl3pPr>
            <a:lvl4pPr marL="1600200" indent="-228600" eaLnBrk="0" hangingPunct="0">
              <a:defRPr sz="2400">
                <a:solidFill>
                  <a:srgbClr val="000000"/>
                </a:solidFill>
                <a:latin typeface="Times" pitchFamily="18" charset="0"/>
              </a:defRPr>
            </a:lvl4pPr>
            <a:lvl5pPr marL="2057400" indent="-228600" eaLnBrk="0" hangingPunct="0">
              <a:defRPr sz="2400">
                <a:solidFill>
                  <a:srgbClr val="000000"/>
                </a:solidFill>
                <a:latin typeface="Times" pitchFamily="18" charset="0"/>
              </a:defRPr>
            </a:lvl5pPr>
            <a:lvl6pPr marL="2514600" indent="-228600" eaLnBrk="0" fontAlgn="base" hangingPunct="0">
              <a:spcBef>
                <a:spcPct val="0"/>
              </a:spcBef>
              <a:spcAft>
                <a:spcPct val="0"/>
              </a:spcAft>
              <a:defRPr sz="2400">
                <a:solidFill>
                  <a:srgbClr val="000000"/>
                </a:solidFill>
                <a:latin typeface="Times" pitchFamily="18" charset="0"/>
              </a:defRPr>
            </a:lvl6pPr>
            <a:lvl7pPr marL="2971800" indent="-228600" eaLnBrk="0" fontAlgn="base" hangingPunct="0">
              <a:spcBef>
                <a:spcPct val="0"/>
              </a:spcBef>
              <a:spcAft>
                <a:spcPct val="0"/>
              </a:spcAft>
              <a:defRPr sz="2400">
                <a:solidFill>
                  <a:srgbClr val="000000"/>
                </a:solidFill>
                <a:latin typeface="Times" pitchFamily="18" charset="0"/>
              </a:defRPr>
            </a:lvl7pPr>
            <a:lvl8pPr marL="3429000" indent="-228600" eaLnBrk="0" fontAlgn="base" hangingPunct="0">
              <a:spcBef>
                <a:spcPct val="0"/>
              </a:spcBef>
              <a:spcAft>
                <a:spcPct val="0"/>
              </a:spcAft>
              <a:defRPr sz="2400">
                <a:solidFill>
                  <a:srgbClr val="000000"/>
                </a:solidFill>
                <a:latin typeface="Times" pitchFamily="18" charset="0"/>
              </a:defRPr>
            </a:lvl8pPr>
            <a:lvl9pPr marL="3886200" indent="-228600" eaLnBrk="0" fontAlgn="base" hangingPunct="0">
              <a:spcBef>
                <a:spcPct val="0"/>
              </a:spcBef>
              <a:spcAft>
                <a:spcPct val="0"/>
              </a:spcAft>
              <a:defRPr sz="2400">
                <a:solidFill>
                  <a:srgbClr val="000000"/>
                </a:solidFill>
                <a:latin typeface="Times" pitchFamily="18" charset="0"/>
              </a:defRPr>
            </a:lvl9pPr>
          </a:lstStyle>
          <a:p>
            <a:pPr eaLnBrk="1" hangingPunct="1">
              <a:defRPr/>
            </a:pPr>
            <a:fld id="{A45B13FA-76E0-4871-978B-3C921C0755FB}" type="slidenum">
              <a:rPr lang="en-US" sz="1200" smtClean="0">
                <a:solidFill>
                  <a:schemeClr val="tx1"/>
                </a:solidFill>
                <a:latin typeface="Arial" charset="0"/>
              </a:rPr>
              <a:pPr eaLnBrk="1" hangingPunct="1">
                <a:defRPr/>
              </a:pPr>
              <a:t>17</a:t>
            </a:fld>
            <a:endParaRPr lang="en-US" sz="1200" smtClean="0">
              <a:solidFill>
                <a:schemeClr val="tx1"/>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617989"/>
            <a:ext cx="8915400" cy="658368"/>
          </a:xfrm>
        </p:spPr>
        <p:txBody>
          <a:bodyPr/>
          <a:lstStyle/>
          <a:p>
            <a:r>
              <a:rPr lang="en-US" smtClean="0"/>
              <a:t>Click to edit Master title style</a:t>
            </a:r>
            <a:endParaRPr/>
          </a:p>
        </p:txBody>
      </p:sp>
      <p:sp>
        <p:nvSpPr>
          <p:cNvPr id="3" name="Subtitle 2"/>
          <p:cNvSpPr>
            <a:spLocks noGrp="1"/>
          </p:cNvSpPr>
          <p:nvPr>
            <p:ph type="subTitle" idx="1"/>
          </p:nvPr>
        </p:nvSpPr>
        <p:spPr>
          <a:xfrm>
            <a:off x="914400" y="2275915"/>
            <a:ext cx="8001000" cy="286758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9/19/15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843534"/>
            <a:ext cx="8915400" cy="6858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8" y="1536192"/>
            <a:ext cx="3427413" cy="315468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914400" y="1529334"/>
            <a:ext cx="4572000" cy="3168396"/>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41195"/>
            <a:ext cx="2133600" cy="273844"/>
          </a:xfrm>
        </p:spPr>
        <p:txBody>
          <a:bodyPr/>
          <a:lstStyle/>
          <a:p>
            <a:fld id="{70FAA508-F0CD-46EA-95FB-26B559A0B5D9}" type="datetimeFigureOut">
              <a:rPr lang="en-US" smtClean="0"/>
              <a:t>9/19/15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3086100"/>
            <a:ext cx="8915400" cy="658368"/>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3751729"/>
            <a:ext cx="8001000" cy="1391771"/>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9/19/15</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847165"/>
            <a:ext cx="7988300" cy="2235708"/>
          </a:xfrm>
        </p:spPr>
        <p:txBody>
          <a:bodyPr>
            <a:normAutofit/>
          </a:bodyPr>
          <a:lstStyle>
            <a:lvl1pPr marL="0" indent="0">
              <a:buNone/>
              <a:defRPr sz="1800"/>
            </a:lvl1pPr>
          </a:lstStyle>
          <a:p>
            <a:r>
              <a:rPr lang="en-US" smtClean="0"/>
              <a:t>Click icon to add picture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3086100"/>
            <a:ext cx="8915400" cy="658368"/>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3751729"/>
            <a:ext cx="8001000" cy="1391771"/>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a:xfrm>
            <a:off x="6580094" y="141195"/>
            <a:ext cx="2133600" cy="273844"/>
          </a:xfrm>
        </p:spPr>
        <p:txBody>
          <a:bodyPr/>
          <a:lstStyle/>
          <a:p>
            <a:fld id="{70FAA508-F0CD-46EA-95FB-26B559A0B5D9}" type="datetimeFigureOut">
              <a:rPr lang="en-US" smtClean="0"/>
              <a:t>9/19/15</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847165"/>
            <a:ext cx="3986784" cy="2235708"/>
          </a:xfrm>
        </p:spPr>
        <p:txBody>
          <a:bodyPr>
            <a:normAutofit/>
          </a:bodyPr>
          <a:lstStyle>
            <a:lvl1pPr marL="0" indent="0">
              <a:buNone/>
              <a:defRPr sz="1800"/>
            </a:lvl1pPr>
          </a:lstStyle>
          <a:p>
            <a:r>
              <a:rPr lang="en-US" smtClean="0"/>
              <a:t>Click icon to add picture</a:t>
            </a:r>
            <a:endParaRPr/>
          </a:p>
        </p:txBody>
      </p:sp>
      <p:sp>
        <p:nvSpPr>
          <p:cNvPr id="7" name="Picture Placeholder 8"/>
          <p:cNvSpPr>
            <a:spLocks noGrp="1"/>
          </p:cNvSpPr>
          <p:nvPr>
            <p:ph type="pic" sz="quarter" idx="14"/>
          </p:nvPr>
        </p:nvSpPr>
        <p:spPr>
          <a:xfrm>
            <a:off x="4928616" y="847165"/>
            <a:ext cx="3986784" cy="2235708"/>
          </a:xfrm>
        </p:spPr>
        <p:txBody>
          <a:bodyPr>
            <a:normAutofit/>
          </a:bodyPr>
          <a:lstStyle>
            <a:lvl1pPr marL="0" indent="0">
              <a:buNone/>
              <a:defRPr sz="1800"/>
            </a:lvl1pPr>
          </a:lstStyle>
          <a:p>
            <a:r>
              <a:rPr lang="en-US"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3086100"/>
            <a:ext cx="8915400" cy="658368"/>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3751729"/>
            <a:ext cx="8001000" cy="1391771"/>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41195"/>
            <a:ext cx="2133600" cy="273844"/>
          </a:xfrm>
        </p:spPr>
        <p:txBody>
          <a:bodyPr/>
          <a:lstStyle/>
          <a:p>
            <a:fld id="{70FAA508-F0CD-46EA-95FB-26B559A0B5D9}" type="datetimeFigureOut">
              <a:rPr lang="en-US" smtClean="0"/>
              <a:t>9/19/15</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847165"/>
            <a:ext cx="6601968" cy="2235708"/>
          </a:xfrm>
        </p:spPr>
        <p:txBody>
          <a:bodyPr>
            <a:normAutofit/>
          </a:bodyPr>
          <a:lstStyle>
            <a:lvl1pPr marL="0" indent="0">
              <a:buNone/>
              <a:defRPr sz="1800"/>
            </a:lvl1pPr>
          </a:lstStyle>
          <a:p>
            <a:r>
              <a:rPr lang="en-US" smtClean="0"/>
              <a:t>Click icon to add picture</a:t>
            </a:r>
            <a:endParaRPr/>
          </a:p>
        </p:txBody>
      </p:sp>
      <p:sp>
        <p:nvSpPr>
          <p:cNvPr id="7" name="Picture Placeholder 8"/>
          <p:cNvSpPr>
            <a:spLocks noGrp="1"/>
          </p:cNvSpPr>
          <p:nvPr>
            <p:ph type="pic" sz="quarter" idx="14"/>
          </p:nvPr>
        </p:nvSpPr>
        <p:spPr>
          <a:xfrm>
            <a:off x="7543800" y="847165"/>
            <a:ext cx="1371600" cy="1110996"/>
          </a:xfrm>
        </p:spPr>
        <p:txBody>
          <a:bodyPr>
            <a:normAutofit/>
          </a:bodyPr>
          <a:lstStyle>
            <a:lvl1pPr marL="0" indent="0">
              <a:buNone/>
              <a:defRPr sz="1800"/>
            </a:lvl1pPr>
          </a:lstStyle>
          <a:p>
            <a:r>
              <a:rPr lang="en-US" smtClean="0"/>
              <a:t>Click icon to add picture</a:t>
            </a:r>
            <a:endParaRPr/>
          </a:p>
        </p:txBody>
      </p:sp>
      <p:sp>
        <p:nvSpPr>
          <p:cNvPr id="8" name="Picture Placeholder 8"/>
          <p:cNvSpPr>
            <a:spLocks noGrp="1"/>
          </p:cNvSpPr>
          <p:nvPr>
            <p:ph type="pic" sz="quarter" idx="15"/>
          </p:nvPr>
        </p:nvSpPr>
        <p:spPr>
          <a:xfrm>
            <a:off x="7543800" y="1971877"/>
            <a:ext cx="1371600" cy="1110996"/>
          </a:xfrm>
        </p:spPr>
        <p:txBody>
          <a:bodyPr>
            <a:normAutofit/>
          </a:bodyPr>
          <a:lstStyle>
            <a:lvl1pPr marL="0" indent="0">
              <a:buNone/>
              <a:defRPr sz="1800"/>
            </a:lvl1pPr>
          </a:lstStyle>
          <a:p>
            <a:r>
              <a:rPr lang="en-US" smtClean="0"/>
              <a:t>Click icon to add picture</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9/19/15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847165"/>
            <a:ext cx="914400" cy="4149959"/>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301003"/>
            <a:ext cx="6426200" cy="3406728"/>
          </a:xfrm>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9/19/15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9/19/15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3769076"/>
            <a:ext cx="8915400" cy="685800"/>
          </a:xfrm>
        </p:spPr>
        <p:txBody>
          <a:bodyPr/>
          <a:lstStyle/>
          <a:p>
            <a:r>
              <a:rPr lang="en-US" smtClean="0"/>
              <a:t>Click to edit Master title style</a:t>
            </a:r>
            <a:endParaRPr/>
          </a:p>
        </p:txBody>
      </p:sp>
      <p:sp>
        <p:nvSpPr>
          <p:cNvPr id="3" name="Subtitle 2"/>
          <p:cNvSpPr>
            <a:spLocks noGrp="1"/>
          </p:cNvSpPr>
          <p:nvPr>
            <p:ph type="subTitle" idx="1"/>
          </p:nvPr>
        </p:nvSpPr>
        <p:spPr>
          <a:xfrm>
            <a:off x="914400" y="4457700"/>
            <a:ext cx="8001000" cy="6858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9/19/15</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847165"/>
            <a:ext cx="7988300" cy="2914650"/>
          </a:xfrm>
        </p:spPr>
        <p:txBody>
          <a:bodyPr>
            <a:normAutofit/>
          </a:bodyPr>
          <a:lstStyle>
            <a:lvl1pPr marL="0" indent="0">
              <a:buNone/>
              <a:defRPr sz="1800"/>
            </a:lvl1pPr>
          </a:lstStyle>
          <a:p>
            <a:r>
              <a:rPr lang="en-US" smtClean="0"/>
              <a:t>Click icon to add picture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2400299"/>
            <a:ext cx="8915400" cy="17145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4113455"/>
            <a:ext cx="8001000" cy="58293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t>9/19/15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1946672"/>
            <a:ext cx="3566160" cy="2761059"/>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Content Placeholder 3"/>
          <p:cNvSpPr>
            <a:spLocks noGrp="1"/>
          </p:cNvSpPr>
          <p:nvPr>
            <p:ph sz="half" idx="2"/>
          </p:nvPr>
        </p:nvSpPr>
        <p:spPr>
          <a:xfrm>
            <a:off x="5147534" y="1946672"/>
            <a:ext cx="3566160" cy="2761059"/>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a:xfrm>
            <a:off x="6580094" y="141195"/>
            <a:ext cx="2133600" cy="273844"/>
          </a:xfrm>
        </p:spPr>
        <p:txBody>
          <a:bodyPr/>
          <a:lstStyle/>
          <a:p>
            <a:fld id="{70FAA508-F0CD-46EA-95FB-26B559A0B5D9}" type="datetimeFigureOut">
              <a:rPr lang="en-US" smtClean="0"/>
              <a:t>9/19/15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1513285"/>
            <a:ext cx="3566160" cy="658415"/>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2299447"/>
            <a:ext cx="3566160" cy="2408285"/>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Text Placeholder 4"/>
          <p:cNvSpPr>
            <a:spLocks noGrp="1"/>
          </p:cNvSpPr>
          <p:nvPr>
            <p:ph type="body" sz="quarter" idx="3"/>
          </p:nvPr>
        </p:nvSpPr>
        <p:spPr>
          <a:xfrm>
            <a:off x="5147534" y="1513285"/>
            <a:ext cx="3566160" cy="658415"/>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2299447"/>
            <a:ext cx="3566160" cy="2408285"/>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7" name="Date Placeholder 6"/>
          <p:cNvSpPr>
            <a:spLocks noGrp="1"/>
          </p:cNvSpPr>
          <p:nvPr>
            <p:ph type="dt" sz="half" idx="10"/>
          </p:nvPr>
        </p:nvSpPr>
        <p:spPr>
          <a:xfrm>
            <a:off x="6580094" y="141195"/>
            <a:ext cx="2133600" cy="273844"/>
          </a:xfrm>
        </p:spPr>
        <p:txBody>
          <a:bodyPr/>
          <a:lstStyle/>
          <a:p>
            <a:fld id="{70FAA508-F0CD-46EA-95FB-26B559A0B5D9}" type="datetimeFigureOut">
              <a:rPr lang="en-US" smtClean="0"/>
              <a:t>9/19/15</a:t>
            </a:fld>
            <a:endParaRPr lang="en-US"/>
          </a:p>
        </p:txBody>
      </p:sp>
      <p:sp>
        <p:nvSpPr>
          <p:cNvPr id="8" name="Footer Placeholder 7"/>
          <p:cNvSpPr>
            <a:spLocks noGrp="1"/>
          </p:cNvSpPr>
          <p:nvPr>
            <p:ph type="ftr" sz="quarter" idx="11"/>
          </p:nvPr>
        </p:nvSpPr>
        <p:spPr>
          <a:xfrm>
            <a:off x="1120588" y="141195"/>
            <a:ext cx="2895600" cy="273844"/>
          </a:xfrm>
        </p:spPr>
        <p:txBody>
          <a:bodyPr/>
          <a:lstStyle/>
          <a:p>
            <a:endParaRPr lang="en-US"/>
          </a:p>
        </p:txBody>
      </p:sp>
      <p:sp>
        <p:nvSpPr>
          <p:cNvPr id="9" name="Slide Number Placeholder 8"/>
          <p:cNvSpPr>
            <a:spLocks noGrp="1"/>
          </p:cNvSpPr>
          <p:nvPr>
            <p:ph type="sldNum" sz="quarter" idx="12"/>
          </p:nvPr>
        </p:nvSpPr>
        <p:spPr/>
        <p:txBody>
          <a:bodyPr/>
          <a:lstStyle/>
          <a:p>
            <a:fld id="{4A822907-8A9D-4F6B-98F6-913902AD56B5}" type="slidenum">
              <a:rPr lang="en-US" smtClean="0"/>
              <a:t>‹#›</a:t>
            </a:fld>
            <a:endParaRPr lang="en-US"/>
          </a:p>
        </p:txBody>
      </p:sp>
      <p:cxnSp>
        <p:nvCxnSpPr>
          <p:cNvPr id="11" name="Straight Connector 10"/>
          <p:cNvCxnSpPr/>
          <p:nvPr/>
        </p:nvCxnSpPr>
        <p:spPr>
          <a:xfrm>
            <a:off x="1212028" y="2178424"/>
            <a:ext cx="3383280" cy="1191"/>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178424"/>
            <a:ext cx="3383280" cy="1191"/>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178424"/>
            <a:ext cx="3383280" cy="1191"/>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178424"/>
            <a:ext cx="3383280" cy="1191"/>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178424"/>
            <a:ext cx="3383280" cy="1191"/>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178424"/>
            <a:ext cx="3383280" cy="1191"/>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t>9/19/15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t>9/19/15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843534"/>
            <a:ext cx="8915400" cy="6858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1943101"/>
            <a:ext cx="3566160" cy="2764631"/>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Text Placeholder 3"/>
          <p:cNvSpPr>
            <a:spLocks noGrp="1"/>
          </p:cNvSpPr>
          <p:nvPr>
            <p:ph type="body" sz="half" idx="2"/>
          </p:nvPr>
        </p:nvSpPr>
        <p:spPr>
          <a:xfrm>
            <a:off x="900952" y="1529333"/>
            <a:ext cx="3566160" cy="3168396"/>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6580094" y="141195"/>
            <a:ext cx="2133600" cy="273844"/>
          </a:xfrm>
        </p:spPr>
        <p:txBody>
          <a:bodyPr/>
          <a:lstStyle/>
          <a:p>
            <a:fld id="{70FAA508-F0CD-46EA-95FB-26B559A0B5D9}" type="datetimeFigureOut">
              <a:rPr lang="en-US" smtClean="0"/>
              <a:t>9/19/15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842892"/>
            <a:ext cx="8913813" cy="6858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1946672"/>
            <a:ext cx="7610476" cy="27530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2"/>
          </p:nvPr>
        </p:nvSpPr>
        <p:spPr>
          <a:xfrm>
            <a:off x="6580094" y="141195"/>
            <a:ext cx="2133600" cy="273844"/>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70FAA508-F0CD-46EA-95FB-26B559A0B5D9}" type="datetimeFigureOut">
              <a:rPr lang="en-US" smtClean="0"/>
              <a:t>9/19/15</a:t>
            </a:fld>
            <a:endParaRPr lang="en-US"/>
          </a:p>
        </p:txBody>
      </p:sp>
      <p:sp>
        <p:nvSpPr>
          <p:cNvPr id="5" name="Footer Placeholder 4"/>
          <p:cNvSpPr>
            <a:spLocks noGrp="1"/>
          </p:cNvSpPr>
          <p:nvPr>
            <p:ph type="ftr" sz="quarter" idx="3"/>
          </p:nvPr>
        </p:nvSpPr>
        <p:spPr>
          <a:xfrm>
            <a:off x="1120588" y="141195"/>
            <a:ext cx="2895600" cy="273844"/>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89894" y="4926807"/>
            <a:ext cx="457200" cy="273844"/>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4A822907-8A9D-4F6B-98F6-913902AD56B5}" type="slidenum">
              <a:rPr lang="en-US" smtClean="0"/>
              <a:t>‹#›</a:t>
            </a:fld>
            <a:endParaRPr lang="en-US"/>
          </a:p>
        </p:txBody>
      </p:sp>
      <p:sp>
        <p:nvSpPr>
          <p:cNvPr id="7" name="Rectangle 6"/>
          <p:cNvSpPr/>
          <p:nvPr/>
        </p:nvSpPr>
        <p:spPr>
          <a:xfrm>
            <a:off x="914401" y="0"/>
            <a:ext cx="7999413" cy="13716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1" y="5006340"/>
            <a:ext cx="7999413" cy="13716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userDrawn="1"/>
        </p:nvSpPr>
        <p:spPr>
          <a:xfrm>
            <a:off x="308242" y="4883011"/>
            <a:ext cx="184666" cy="369332"/>
          </a:xfrm>
          <a:prstGeom prst="rect">
            <a:avLst/>
          </a:prstGeom>
          <a:noFill/>
        </p:spPr>
        <p:txBody>
          <a:bodyPr wrap="none" rtlCol="0">
            <a:spAutoFit/>
          </a:bodyPr>
          <a:lstStyle/>
          <a:p>
            <a:endParaRPr lang="en-US" dirty="0"/>
          </a:p>
        </p:txBody>
      </p:sp>
      <p:pic>
        <p:nvPicPr>
          <p:cNvPr id="10" name="Picture 9" descr="bioCurious-in-txt-blue&amp;black.eps"/>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9787" y="4963800"/>
            <a:ext cx="812262" cy="16118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eri@biocurious.org" TargetMode="External"/><Relationship Id="rId3"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 Id="rId3" Type="http://schemas.microsoft.com/office/2007/relationships/hdphoto" Target="../media/hdphoto3.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 Id="rId3"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15.xml"/><Relationship Id="rId2"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53066" y="3307815"/>
            <a:ext cx="4790934" cy="1835683"/>
          </a:xfrm>
        </p:spPr>
        <p:txBody>
          <a:bodyPr>
            <a:normAutofit/>
          </a:bodyPr>
          <a:lstStyle/>
          <a:p>
            <a:pPr>
              <a:spcBef>
                <a:spcPts val="200"/>
              </a:spcBef>
            </a:pPr>
            <a:r>
              <a:rPr lang="en-US" dirty="0" smtClean="0">
                <a:latin typeface="Avenir Light"/>
                <a:cs typeface="Avenir Light"/>
              </a:rPr>
              <a:t>Eri </a:t>
            </a:r>
            <a:r>
              <a:rPr lang="en-US" dirty="0" smtClean="0">
                <a:latin typeface="Avenir Light"/>
                <a:cs typeface="Avenir Light"/>
              </a:rPr>
              <a:t>Gentry</a:t>
            </a:r>
          </a:p>
          <a:p>
            <a:pPr>
              <a:spcBef>
                <a:spcPts val="200"/>
              </a:spcBef>
            </a:pPr>
            <a:r>
              <a:rPr lang="en-US" dirty="0" smtClean="0">
                <a:latin typeface="Avenir Light"/>
                <a:cs typeface="Avenir Light"/>
              </a:rPr>
              <a:t>Co-founder &amp; President, </a:t>
            </a:r>
            <a:r>
              <a:rPr lang="en-US" dirty="0" err="1" smtClean="0">
                <a:latin typeface="Avenir Light"/>
                <a:cs typeface="Avenir Light"/>
              </a:rPr>
              <a:t>BioCurious</a:t>
            </a:r>
            <a:endParaRPr lang="en-US" dirty="0" smtClean="0">
              <a:latin typeface="Avenir Light"/>
              <a:cs typeface="Avenir Light"/>
            </a:endParaRPr>
          </a:p>
          <a:p>
            <a:pPr>
              <a:spcBef>
                <a:spcPts val="200"/>
              </a:spcBef>
            </a:pPr>
            <a:r>
              <a:rPr lang="en-US" dirty="0" smtClean="0">
                <a:latin typeface="Avenir Light"/>
                <a:cs typeface="Avenir Light"/>
              </a:rPr>
              <a:t>Research </a:t>
            </a:r>
            <a:r>
              <a:rPr lang="en-US" dirty="0" err="1" smtClean="0">
                <a:latin typeface="Avenir Light"/>
                <a:cs typeface="Avenir Light"/>
              </a:rPr>
              <a:t>er</a:t>
            </a:r>
            <a:r>
              <a:rPr lang="en-US" dirty="0" smtClean="0">
                <a:latin typeface="Avenir Light"/>
                <a:cs typeface="Avenir Light"/>
              </a:rPr>
              <a:t>, </a:t>
            </a:r>
            <a:r>
              <a:rPr lang="en-US" dirty="0" smtClean="0">
                <a:latin typeface="Avenir Light"/>
                <a:cs typeface="Avenir Light"/>
              </a:rPr>
              <a:t>Institute for the Future (IFTF)</a:t>
            </a:r>
          </a:p>
          <a:p>
            <a:pPr>
              <a:spcBef>
                <a:spcPts val="200"/>
              </a:spcBef>
            </a:pPr>
            <a:r>
              <a:rPr lang="en-US" dirty="0" smtClean="0">
                <a:latin typeface="Avenir Light"/>
                <a:cs typeface="Avenir Light"/>
                <a:hlinkClick r:id="rId2"/>
              </a:rPr>
              <a:t>eri@biocurious.org</a:t>
            </a:r>
            <a:endParaRPr lang="en-US" dirty="0" smtClean="0">
              <a:latin typeface="Avenir Light"/>
              <a:cs typeface="Avenir Light"/>
            </a:endParaRPr>
          </a:p>
          <a:p>
            <a:pPr>
              <a:spcBef>
                <a:spcPts val="200"/>
              </a:spcBef>
            </a:pPr>
            <a:r>
              <a:rPr lang="en-US" dirty="0" smtClean="0">
                <a:latin typeface="Avenir Light"/>
                <a:cs typeface="Avenir Light"/>
              </a:rPr>
              <a:t>@</a:t>
            </a:r>
            <a:r>
              <a:rPr lang="en-US" dirty="0" err="1" smtClean="0">
                <a:latin typeface="Avenir Light"/>
                <a:cs typeface="Avenir Light"/>
              </a:rPr>
              <a:t>erigentry</a:t>
            </a:r>
            <a:endParaRPr lang="en-US" dirty="0" smtClean="0">
              <a:latin typeface="Avenir Light"/>
              <a:cs typeface="Avenir Light"/>
            </a:endParaRPr>
          </a:p>
          <a:p>
            <a:endParaRPr lang="en-US" dirty="0"/>
          </a:p>
        </p:txBody>
      </p:sp>
      <p:pic>
        <p:nvPicPr>
          <p:cNvPr id="4" name="Picture 3" descr="bioCurious-brandmark-blue&amp;black.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6677" y="954308"/>
            <a:ext cx="1525896" cy="1525896"/>
          </a:xfrm>
          <a:prstGeom prst="rect">
            <a:avLst/>
          </a:prstGeom>
        </p:spPr>
      </p:pic>
      <p:sp>
        <p:nvSpPr>
          <p:cNvPr id="5" name="Rectangle 4"/>
          <p:cNvSpPr/>
          <p:nvPr/>
        </p:nvSpPr>
        <p:spPr>
          <a:xfrm>
            <a:off x="1665699" y="800693"/>
            <a:ext cx="5908200" cy="1323439"/>
          </a:xfrm>
          <a:prstGeom prst="rect">
            <a:avLst/>
          </a:prstGeom>
        </p:spPr>
        <p:txBody>
          <a:bodyPr wrap="none">
            <a:spAutoFit/>
          </a:bodyPr>
          <a:lstStyle/>
          <a:p>
            <a:r>
              <a:rPr lang="en-US" sz="8000" dirty="0" smtClean="0">
                <a:solidFill>
                  <a:schemeClr val="tx1">
                    <a:lumMod val="75000"/>
                    <a:lumOff val="25000"/>
                  </a:schemeClr>
                </a:solidFill>
                <a:latin typeface="Avenir Light"/>
                <a:cs typeface="Avenir Light"/>
              </a:rPr>
              <a:t>Bi     Curious</a:t>
            </a:r>
            <a:endParaRPr lang="en-US" sz="8000" dirty="0">
              <a:solidFill>
                <a:schemeClr val="tx1">
                  <a:lumMod val="75000"/>
                  <a:lumOff val="25000"/>
                </a:schemeClr>
              </a:solidFill>
            </a:endParaRPr>
          </a:p>
        </p:txBody>
      </p:sp>
    </p:spTree>
    <p:extLst>
      <p:ext uri="{BB962C8B-B14F-4D97-AF65-F5344CB8AC3E}">
        <p14:creationId xmlns:p14="http://schemas.microsoft.com/office/powerpoint/2010/main" val="90705959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oC P108005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43916"/>
            <a:ext cx="9144000" cy="6108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901786"/>
            <a:ext cx="9144000" cy="1241714"/>
          </a:xfrm>
        </p:spPr>
        <p:txBody>
          <a:bodyPr/>
          <a:lstStyle/>
          <a:p>
            <a:r>
              <a:rPr lang="en-US" dirty="0" smtClean="0"/>
              <a:t>BIOCURIOUS? </a:t>
            </a:r>
            <a:br>
              <a:rPr lang="en-US" dirty="0" smtClean="0"/>
            </a:br>
            <a:r>
              <a:rPr lang="en-US" dirty="0" smtClean="0"/>
              <a:t>Experiment with Friends.</a:t>
            </a:r>
            <a:endParaRPr lang="en-US" dirty="0"/>
          </a:p>
        </p:txBody>
      </p:sp>
    </p:spTree>
    <p:extLst>
      <p:ext uri="{BB962C8B-B14F-4D97-AF65-F5344CB8AC3E}">
        <p14:creationId xmlns:p14="http://schemas.microsoft.com/office/powerpoint/2010/main" val="292803235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73153" y="0"/>
            <a:ext cx="9617154" cy="6061065"/>
          </a:xfrm>
          <a:prstGeom prst="rect">
            <a:avLst/>
          </a:prstGeom>
        </p:spPr>
      </p:pic>
    </p:spTree>
    <p:extLst>
      <p:ext uri="{BB962C8B-B14F-4D97-AF65-F5344CB8AC3E}">
        <p14:creationId xmlns:p14="http://schemas.microsoft.com/office/powerpoint/2010/main" val="92387032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ocuriousatlantic.jp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78429" y="0"/>
            <a:ext cx="7690247" cy="5143500"/>
          </a:xfrm>
          <a:prstGeom prst="rect">
            <a:avLst/>
          </a:prstGeom>
        </p:spPr>
      </p:pic>
    </p:spTree>
    <p:extLst>
      <p:ext uri="{BB962C8B-B14F-4D97-AF65-F5344CB8AC3E}">
        <p14:creationId xmlns:p14="http://schemas.microsoft.com/office/powerpoint/2010/main" val="21043108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itle 2"/>
          <p:cNvSpPr>
            <a:spLocks noGrp="1"/>
          </p:cNvSpPr>
          <p:nvPr>
            <p:ph type="title"/>
          </p:nvPr>
        </p:nvSpPr>
        <p:spPr/>
        <p:txBody>
          <a:bodyPr>
            <a:normAutofit/>
          </a:bodyPr>
          <a:lstStyle/>
          <a:p>
            <a:r>
              <a:rPr lang="en-US" dirty="0" smtClean="0"/>
              <a:t>Timeline</a:t>
            </a:r>
            <a:endParaRPr lang="en-US" dirty="0"/>
          </a:p>
        </p:txBody>
      </p:sp>
      <p:sp>
        <p:nvSpPr>
          <p:cNvPr id="6" name="Content Placeholder 5"/>
          <p:cNvSpPr>
            <a:spLocks noGrp="1"/>
          </p:cNvSpPr>
          <p:nvPr>
            <p:ph idx="1"/>
          </p:nvPr>
        </p:nvSpPr>
        <p:spPr/>
        <p:txBody>
          <a:bodyPr>
            <a:normAutofit fontScale="70000" lnSpcReduction="20000"/>
          </a:bodyPr>
          <a:lstStyle/>
          <a:p>
            <a:r>
              <a:rPr lang="en-US" dirty="0" smtClean="0"/>
              <a:t>2009 – </a:t>
            </a:r>
            <a:r>
              <a:rPr lang="en-US" dirty="0" err="1" smtClean="0"/>
              <a:t>BioCurious</a:t>
            </a:r>
            <a:r>
              <a:rPr lang="en-US" dirty="0" smtClean="0"/>
              <a:t> launches out of a garage </a:t>
            </a:r>
          </a:p>
          <a:p>
            <a:r>
              <a:rPr lang="en-US" dirty="0" smtClean="0"/>
              <a:t>2010 – </a:t>
            </a:r>
            <a:r>
              <a:rPr lang="en-US" dirty="0" err="1" smtClean="0"/>
              <a:t>BioCurious</a:t>
            </a:r>
            <a:r>
              <a:rPr lang="en-US" dirty="0" smtClean="0"/>
              <a:t> becomes one of the first projects on </a:t>
            </a:r>
            <a:r>
              <a:rPr lang="en-US" dirty="0" err="1" smtClean="0"/>
              <a:t>Kickstarter</a:t>
            </a:r>
            <a:endParaRPr lang="en-US" dirty="0" smtClean="0"/>
          </a:p>
          <a:p>
            <a:r>
              <a:rPr lang="en-US" dirty="0" smtClean="0"/>
              <a:t>2011 – </a:t>
            </a:r>
            <a:r>
              <a:rPr lang="en-US" dirty="0" err="1" smtClean="0"/>
              <a:t>BioCurious</a:t>
            </a:r>
            <a:r>
              <a:rPr lang="en-US" dirty="0" smtClean="0"/>
              <a:t>, a the community lab and </a:t>
            </a:r>
            <a:r>
              <a:rPr lang="en-US" dirty="0" err="1" smtClean="0"/>
              <a:t>hackerspace</a:t>
            </a:r>
            <a:r>
              <a:rPr lang="en-US" dirty="0" smtClean="0"/>
              <a:t> for biotech opens</a:t>
            </a:r>
          </a:p>
          <a:p>
            <a:r>
              <a:rPr lang="en-US" dirty="0" smtClean="0"/>
              <a:t>2012 – 3D </a:t>
            </a:r>
            <a:r>
              <a:rPr lang="en-US" dirty="0" err="1" smtClean="0"/>
              <a:t>Bioprinter</a:t>
            </a:r>
            <a:r>
              <a:rPr lang="en-US" dirty="0" smtClean="0"/>
              <a:t> and Bioluminescence projects begin</a:t>
            </a:r>
          </a:p>
          <a:p>
            <a:r>
              <a:rPr lang="en-US" dirty="0" smtClean="0"/>
              <a:t>2013 – </a:t>
            </a:r>
            <a:r>
              <a:rPr lang="en-US" dirty="0" err="1" smtClean="0"/>
              <a:t>BioCurious</a:t>
            </a:r>
            <a:r>
              <a:rPr lang="en-US" dirty="0" smtClean="0"/>
              <a:t>’ President named White House Champion of Change</a:t>
            </a:r>
          </a:p>
          <a:p>
            <a:r>
              <a:rPr lang="en-US" dirty="0" smtClean="0"/>
              <a:t>2014 – </a:t>
            </a:r>
            <a:r>
              <a:rPr lang="en-US" dirty="0" err="1" smtClean="0"/>
              <a:t>BioCurious</a:t>
            </a:r>
            <a:r>
              <a:rPr lang="en-US" dirty="0" smtClean="0"/>
              <a:t> named 4</a:t>
            </a:r>
            <a:r>
              <a:rPr lang="en-US" baseline="30000" dirty="0" smtClean="0"/>
              <a:t>th</a:t>
            </a:r>
            <a:r>
              <a:rPr lang="en-US" dirty="0" smtClean="0"/>
              <a:t> Most Innovative Company in the World in Education by </a:t>
            </a:r>
            <a:r>
              <a:rPr lang="en-US" dirty="0" err="1" smtClean="0"/>
              <a:t>FastCompany</a:t>
            </a:r>
            <a:endParaRPr lang="en-US" dirty="0" smtClean="0"/>
          </a:p>
          <a:p>
            <a:endParaRPr lang="en-US" dirty="0"/>
          </a:p>
          <a:p>
            <a:endParaRPr lang="en-US" dirty="0"/>
          </a:p>
          <a:p>
            <a:endParaRPr lang="en-US" dirty="0"/>
          </a:p>
        </p:txBody>
      </p:sp>
    </p:spTree>
    <p:extLst>
      <p:ext uri="{BB962C8B-B14F-4D97-AF65-F5344CB8AC3E}">
        <p14:creationId xmlns:p14="http://schemas.microsoft.com/office/powerpoint/2010/main" val="260191128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a:xfrm>
            <a:off x="685800" y="342900"/>
            <a:ext cx="7772400" cy="1102519"/>
          </a:xfrm>
        </p:spPr>
        <p:txBody>
          <a:bodyPr/>
          <a:lstStyle/>
          <a:p>
            <a:pPr eaLnBrk="1" hangingPunct="1"/>
            <a:r>
              <a:rPr lang="en-US" smtClean="0"/>
              <a:t>What is BioCurious?</a:t>
            </a:r>
          </a:p>
        </p:txBody>
      </p:sp>
      <p:sp>
        <p:nvSpPr>
          <p:cNvPr id="3" name="Content Placeholder 2"/>
          <p:cNvSpPr>
            <a:spLocks noGrp="1"/>
          </p:cNvSpPr>
          <p:nvPr>
            <p:ph type="subTitle" idx="1"/>
          </p:nvPr>
        </p:nvSpPr>
        <p:spPr>
          <a:xfrm>
            <a:off x="685800" y="1579267"/>
            <a:ext cx="7772400" cy="2736056"/>
          </a:xfrm>
        </p:spPr>
        <p:txBody>
          <a:bodyPr>
            <a:normAutofit fontScale="55000" lnSpcReduction="20000"/>
          </a:bodyPr>
          <a:lstStyle/>
          <a:p>
            <a:pPr marL="457200" indent="-457200" algn="l" eaLnBrk="1" hangingPunct="1">
              <a:buFont typeface="Wingdings" charset="2"/>
              <a:buChar char="§"/>
            </a:pPr>
            <a:r>
              <a:rPr lang="en-US" sz="2800" b="1" dirty="0" smtClean="0">
                <a:solidFill>
                  <a:schemeClr val="tx1"/>
                </a:solidFill>
              </a:rPr>
              <a:t>A </a:t>
            </a:r>
            <a:r>
              <a:rPr lang="en-US" sz="2800" b="1" dirty="0" err="1" smtClean="0">
                <a:solidFill>
                  <a:schemeClr val="tx1"/>
                </a:solidFill>
              </a:rPr>
              <a:t>hackerspace</a:t>
            </a:r>
            <a:r>
              <a:rPr lang="en-US" sz="2800" b="1" dirty="0" smtClean="0">
                <a:solidFill>
                  <a:schemeClr val="tx1"/>
                </a:solidFill>
              </a:rPr>
              <a:t> for biotech</a:t>
            </a:r>
          </a:p>
          <a:p>
            <a:pPr marL="457200" indent="-457200" algn="l" eaLnBrk="1" hangingPunct="1">
              <a:buFont typeface="Wingdings" charset="2"/>
              <a:buChar char="§"/>
            </a:pPr>
            <a:r>
              <a:rPr lang="en-US" sz="2800" dirty="0" smtClean="0">
                <a:solidFill>
                  <a:schemeClr val="tx1"/>
                </a:solidFill>
              </a:rPr>
              <a:t>1</a:t>
            </a:r>
            <a:r>
              <a:rPr lang="en-US" sz="2800" baseline="30000" dirty="0" smtClean="0">
                <a:solidFill>
                  <a:schemeClr val="tx1"/>
                </a:solidFill>
              </a:rPr>
              <a:t>st</a:t>
            </a:r>
            <a:r>
              <a:rPr lang="en-US" sz="2800" dirty="0" smtClean="0">
                <a:solidFill>
                  <a:schemeClr val="tx1"/>
                </a:solidFill>
              </a:rPr>
              <a:t> and largest </a:t>
            </a:r>
            <a:r>
              <a:rPr lang="en-US" sz="2800" dirty="0" err="1" smtClean="0">
                <a:solidFill>
                  <a:schemeClr val="tx1"/>
                </a:solidFill>
              </a:rPr>
              <a:t>biohacker</a:t>
            </a:r>
            <a:r>
              <a:rPr lang="en-US" sz="2800" dirty="0" smtClean="0">
                <a:solidFill>
                  <a:schemeClr val="tx1"/>
                </a:solidFill>
              </a:rPr>
              <a:t> lab in the world</a:t>
            </a:r>
          </a:p>
          <a:p>
            <a:pPr marL="457200" indent="-457200" algn="l" eaLnBrk="1" hangingPunct="1">
              <a:buFont typeface="Wingdings" charset="2"/>
              <a:buChar char="§"/>
            </a:pPr>
            <a:r>
              <a:rPr lang="en-US" sz="2800" dirty="0" smtClean="0">
                <a:solidFill>
                  <a:schemeClr val="tx1"/>
                </a:solidFill>
              </a:rPr>
              <a:t>The largest local “extra-institutional” community in the world</a:t>
            </a:r>
          </a:p>
          <a:p>
            <a:pPr marL="457200" indent="-457200" algn="l">
              <a:buFont typeface="Wingdings" charset="2"/>
              <a:buChar char="§"/>
            </a:pPr>
            <a:r>
              <a:rPr lang="en-US" sz="2800" dirty="0" smtClean="0">
                <a:solidFill>
                  <a:schemeClr val="tx1"/>
                </a:solidFill>
              </a:rPr>
              <a:t>501c3 non-profit organization, volunteer-run, and committed </a:t>
            </a:r>
            <a:r>
              <a:rPr lang="en-US" sz="2800" dirty="0">
                <a:solidFill>
                  <a:schemeClr val="tx1"/>
                </a:solidFill>
              </a:rPr>
              <a:t>to making biology </a:t>
            </a:r>
            <a:r>
              <a:rPr lang="en-US" sz="2800" dirty="0" smtClean="0">
                <a:solidFill>
                  <a:schemeClr val="tx1"/>
                </a:solidFill>
              </a:rPr>
              <a:t>accessible</a:t>
            </a:r>
            <a:r>
              <a:rPr lang="en-US" sz="2800" dirty="0">
                <a:solidFill>
                  <a:schemeClr val="tx1"/>
                </a:solidFill>
              </a:rPr>
              <a:t>, affordable, and open to </a:t>
            </a:r>
            <a:r>
              <a:rPr lang="en-US" sz="2800" dirty="0" smtClean="0">
                <a:solidFill>
                  <a:schemeClr val="tx1"/>
                </a:solidFill>
              </a:rPr>
              <a:t>everyone</a:t>
            </a:r>
          </a:p>
          <a:p>
            <a:pPr marL="457200" indent="-457200" algn="l" eaLnBrk="1" hangingPunct="1">
              <a:buFont typeface="Wingdings" charset="2"/>
              <a:buChar char="§"/>
            </a:pPr>
            <a:r>
              <a:rPr lang="en-US" sz="2800" dirty="0" smtClean="0">
                <a:solidFill>
                  <a:schemeClr val="tx1"/>
                </a:solidFill>
              </a:rPr>
              <a:t>A community lab built for and supported by members</a:t>
            </a:r>
          </a:p>
          <a:p>
            <a:pPr marL="457200" indent="-457200" algn="l" eaLnBrk="1" hangingPunct="1">
              <a:buFont typeface="Wingdings" charset="2"/>
              <a:buChar char="§"/>
            </a:pPr>
            <a:r>
              <a:rPr lang="en-US" sz="2800" b="1" dirty="0" smtClean="0">
                <a:solidFill>
                  <a:schemeClr val="tx1"/>
                </a:solidFill>
              </a:rPr>
              <a:t>A place to “experiment with friends</a:t>
            </a:r>
            <a:r>
              <a:rPr lang="en-US" sz="2800" dirty="0" smtClean="0">
                <a:solidFill>
                  <a:schemeClr val="tx1"/>
                </a:solidFill>
              </a:rPr>
              <a:t>”</a:t>
            </a:r>
          </a:p>
        </p:txBody>
      </p:sp>
    </p:spTree>
    <p:extLst>
      <p:ext uri="{BB962C8B-B14F-4D97-AF65-F5344CB8AC3E}">
        <p14:creationId xmlns:p14="http://schemas.microsoft.com/office/powerpoint/2010/main" val="9764294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641" y="623863"/>
            <a:ext cx="7696200" cy="3394472"/>
          </a:xfrm>
        </p:spPr>
        <p:txBody>
          <a:bodyPr>
            <a:normAutofit fontScale="25000" lnSpcReduction="20000"/>
          </a:bodyPr>
          <a:lstStyle/>
          <a:p>
            <a:pPr algn="ctr">
              <a:buNone/>
            </a:pPr>
            <a:r>
              <a:rPr lang="en-US" sz="7200" dirty="0" smtClean="0"/>
              <a:t>	</a:t>
            </a:r>
            <a:r>
              <a:rPr lang="en-US" sz="12800" b="1" dirty="0" smtClean="0"/>
              <a:t>Mission</a:t>
            </a:r>
            <a:r>
              <a:rPr lang="en-US" sz="12800" b="1" dirty="0"/>
              <a:t> </a:t>
            </a:r>
            <a:r>
              <a:rPr lang="en-US" sz="12800" b="1" dirty="0" smtClean="0"/>
              <a:t>statement</a:t>
            </a:r>
          </a:p>
          <a:p>
            <a:pPr algn="ctr">
              <a:buNone/>
            </a:pPr>
            <a:r>
              <a:rPr lang="en-US" sz="12800" dirty="0" smtClean="0"/>
              <a:t/>
            </a:r>
            <a:br>
              <a:rPr lang="en-US" sz="12800" dirty="0" smtClean="0"/>
            </a:br>
            <a:r>
              <a:rPr lang="en-US" sz="11200" dirty="0" smtClean="0"/>
              <a:t>We believe that innovations in biology should be accessible, affordable, and open to everyone.</a:t>
            </a:r>
            <a:br>
              <a:rPr lang="en-US" sz="11200" dirty="0" smtClean="0"/>
            </a:br>
            <a:r>
              <a:rPr lang="en-US" sz="11200" dirty="0" smtClean="0"/>
              <a:t/>
            </a:r>
            <a:br>
              <a:rPr lang="en-US" sz="11200" dirty="0" smtClean="0"/>
            </a:br>
            <a:r>
              <a:rPr lang="en-US" sz="11200" dirty="0" smtClean="0"/>
              <a:t>We’re building a community biology lab for amateurs, inventors, entrepreneurs, and anyone who wants to experiment with friends.</a:t>
            </a:r>
            <a:r>
              <a:rPr lang="en-US" sz="11200" dirty="0" smtClean="0">
                <a:latin typeface="+mj-lt"/>
              </a:rPr>
              <a:t/>
            </a:r>
            <a:br>
              <a:rPr lang="en-US" sz="11200" dirty="0" smtClean="0">
                <a:latin typeface="+mj-lt"/>
              </a:rPr>
            </a:br>
            <a:r>
              <a:rPr lang="en-US" sz="11200" dirty="0" smtClean="0">
                <a:latin typeface="+mj-lt"/>
              </a:rPr>
              <a:t/>
            </a:r>
            <a:br>
              <a:rPr lang="en-US" sz="11200" dirty="0" smtClean="0">
                <a:latin typeface="+mj-lt"/>
              </a:rPr>
            </a:br>
            <a:r>
              <a:rPr lang="en-US" sz="11200" dirty="0" smtClean="0">
                <a:latin typeface="+mj-lt"/>
              </a:rPr>
              <a:t/>
            </a:r>
            <a:br>
              <a:rPr lang="en-US" sz="11200" dirty="0" smtClean="0">
                <a:latin typeface="+mj-lt"/>
              </a:rPr>
            </a:br>
            <a:endParaRPr lang="en-US" sz="11200" dirty="0" smtClean="0">
              <a:latin typeface="+mj-lt"/>
            </a:endParaRPr>
          </a:p>
          <a:p>
            <a:pPr algn="ctr"/>
            <a:endParaRPr lang="en-US" dirty="0"/>
          </a:p>
        </p:txBody>
      </p:sp>
    </p:spTree>
    <p:extLst>
      <p:ext uri="{BB962C8B-B14F-4D97-AF65-F5344CB8AC3E}">
        <p14:creationId xmlns:p14="http://schemas.microsoft.com/office/powerpoint/2010/main" val="20110260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685800" y="342900"/>
            <a:ext cx="7772400" cy="1102519"/>
          </a:xfrm>
        </p:spPr>
        <p:txBody>
          <a:bodyPr/>
          <a:lstStyle/>
          <a:p>
            <a:pPr eaLnBrk="1" hangingPunct="1"/>
            <a:r>
              <a:rPr lang="en-US" smtClean="0"/>
              <a:t>We Care About</a:t>
            </a:r>
          </a:p>
        </p:txBody>
      </p:sp>
      <p:sp>
        <p:nvSpPr>
          <p:cNvPr id="12291" name="Content Placeholder 2"/>
          <p:cNvSpPr>
            <a:spLocks noGrp="1"/>
          </p:cNvSpPr>
          <p:nvPr>
            <p:ph type="subTitle" idx="1"/>
          </p:nvPr>
        </p:nvSpPr>
        <p:spPr>
          <a:xfrm>
            <a:off x="685800" y="1570473"/>
            <a:ext cx="7772400" cy="2514600"/>
          </a:xfrm>
        </p:spPr>
        <p:txBody>
          <a:bodyPr>
            <a:normAutofit fontScale="92500"/>
          </a:bodyPr>
          <a:lstStyle/>
          <a:p>
            <a:pPr eaLnBrk="1" hangingPunct="1"/>
            <a:r>
              <a:rPr lang="en-US" dirty="0" smtClean="0">
                <a:solidFill>
                  <a:schemeClr val="tx1"/>
                </a:solidFill>
              </a:rPr>
              <a:t>Democratization of technology</a:t>
            </a:r>
          </a:p>
          <a:p>
            <a:pPr eaLnBrk="1" hangingPunct="1"/>
            <a:r>
              <a:rPr lang="en-US" dirty="0" smtClean="0">
                <a:solidFill>
                  <a:schemeClr val="tx1"/>
                </a:solidFill>
              </a:rPr>
              <a:t>Education and (re)training</a:t>
            </a:r>
          </a:p>
          <a:p>
            <a:pPr eaLnBrk="1" hangingPunct="1"/>
            <a:r>
              <a:rPr lang="en-US" dirty="0" smtClean="0">
                <a:solidFill>
                  <a:schemeClr val="tx1"/>
                </a:solidFill>
              </a:rPr>
              <a:t>Community outreach</a:t>
            </a:r>
          </a:p>
          <a:p>
            <a:pPr eaLnBrk="1" hangingPunct="1"/>
            <a:r>
              <a:rPr lang="en-US" dirty="0" smtClean="0">
                <a:solidFill>
                  <a:schemeClr val="tx1"/>
                </a:solidFill>
              </a:rPr>
              <a:t>Growing a community of early – and late – adopters</a:t>
            </a:r>
          </a:p>
          <a:p>
            <a:pPr eaLnBrk="1" hangingPunct="1"/>
            <a:r>
              <a:rPr lang="en-US" dirty="0" smtClean="0">
                <a:solidFill>
                  <a:schemeClr val="tx1"/>
                </a:solidFill>
              </a:rPr>
              <a:t>Exploring opportunities created by access to biotech tools &amp; training </a:t>
            </a:r>
          </a:p>
        </p:txBody>
      </p:sp>
    </p:spTree>
    <p:extLst>
      <p:ext uri="{BB962C8B-B14F-4D97-AF65-F5344CB8AC3E}">
        <p14:creationId xmlns:p14="http://schemas.microsoft.com/office/powerpoint/2010/main" val="16086214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smtClean="0"/>
              <a:t>What we do</a:t>
            </a:r>
          </a:p>
        </p:txBody>
      </p:sp>
      <p:sp>
        <p:nvSpPr>
          <p:cNvPr id="7171" name="Content Placeholder 2"/>
          <p:cNvSpPr>
            <a:spLocks noGrp="1"/>
          </p:cNvSpPr>
          <p:nvPr>
            <p:ph idx="1"/>
          </p:nvPr>
        </p:nvSpPr>
        <p:spPr>
          <a:xfrm>
            <a:off x="762000" y="1749028"/>
            <a:ext cx="7772400" cy="3217816"/>
          </a:xfrm>
        </p:spPr>
        <p:txBody>
          <a:bodyPr>
            <a:normAutofit fontScale="70000" lnSpcReduction="20000"/>
          </a:bodyPr>
          <a:lstStyle/>
          <a:p>
            <a:pPr eaLnBrk="1" hangingPunct="1">
              <a:defRPr/>
            </a:pPr>
            <a:r>
              <a:rPr lang="en-US" sz="2400" dirty="0" smtClean="0"/>
              <a:t>Provide lab space and shared equipment</a:t>
            </a:r>
          </a:p>
          <a:p>
            <a:pPr eaLnBrk="1" hangingPunct="1">
              <a:defRPr/>
            </a:pPr>
            <a:r>
              <a:rPr lang="en-US" sz="2400" dirty="0" smtClean="0"/>
              <a:t>Host classes, meetings, community events and projects</a:t>
            </a:r>
          </a:p>
          <a:p>
            <a:pPr eaLnBrk="1" hangingPunct="1">
              <a:defRPr/>
            </a:pPr>
            <a:r>
              <a:rPr lang="en-US" sz="2400" dirty="0" smtClean="0"/>
              <a:t>Provide education – </a:t>
            </a:r>
            <a:r>
              <a:rPr lang="en-US" sz="2400" i="1" dirty="0" smtClean="0"/>
              <a:t>lecture &amp; hands-on lab courses</a:t>
            </a:r>
          </a:p>
          <a:p>
            <a:pPr eaLnBrk="1" hangingPunct="1">
              <a:defRPr/>
            </a:pPr>
            <a:r>
              <a:rPr lang="en-US" sz="2400" dirty="0" smtClean="0"/>
              <a:t>Membership = $100 per month</a:t>
            </a:r>
          </a:p>
          <a:p>
            <a:pPr lvl="1" eaLnBrk="1" hangingPunct="1">
              <a:defRPr/>
            </a:pPr>
            <a:r>
              <a:rPr lang="en-US" sz="2000" dirty="0" smtClean="0"/>
              <a:t>OR Pay $1000 for a year (2 months free!)</a:t>
            </a:r>
          </a:p>
          <a:p>
            <a:pPr eaLnBrk="1" hangingPunct="1">
              <a:defRPr/>
            </a:pPr>
            <a:r>
              <a:rPr lang="en-US" sz="2400" dirty="0" smtClean="0"/>
              <a:t>Open 7 days a week, staffed on a completely volunteer basis</a:t>
            </a:r>
          </a:p>
          <a:p>
            <a:pPr marL="457200" lvl="1" indent="0" algn="ctr" eaLnBrk="1" hangingPunct="1">
              <a:buFont typeface="Arial" charset="0"/>
              <a:buNone/>
              <a:defRPr/>
            </a:pPr>
            <a:endParaRPr lang="en-US" sz="900" i="1" dirty="0" smtClean="0"/>
          </a:p>
          <a:p>
            <a:pPr marL="457200" lvl="1" indent="0" algn="ctr" eaLnBrk="1" hangingPunct="1">
              <a:buFont typeface="Arial" charset="0"/>
              <a:buNone/>
              <a:defRPr/>
            </a:pPr>
            <a:r>
              <a:rPr lang="en-US" sz="2400" b="1" i="1" dirty="0" err="1" smtClean="0"/>
              <a:t>BioCurious</a:t>
            </a:r>
            <a:r>
              <a:rPr lang="en-US" sz="2400" b="1" i="1" dirty="0" smtClean="0"/>
              <a:t> demands no IP or equity from</a:t>
            </a:r>
          </a:p>
          <a:p>
            <a:pPr marL="457200" lvl="1" indent="0" algn="ctr" eaLnBrk="1" hangingPunct="1">
              <a:buFont typeface="Arial" charset="0"/>
              <a:buNone/>
              <a:defRPr/>
            </a:pPr>
            <a:r>
              <a:rPr lang="en-US" sz="2400" b="1" i="1" dirty="0" smtClean="0"/>
              <a:t>lab space users</a:t>
            </a:r>
          </a:p>
          <a:p>
            <a:pPr lvl="1" eaLnBrk="1" hangingPunct="1">
              <a:defRPr/>
            </a:pPr>
            <a:endParaRPr lang="en-US" sz="2400" dirty="0" smtClean="0"/>
          </a:p>
          <a:p>
            <a:pPr lvl="1" eaLnBrk="1" hangingPunct="1">
              <a:defRPr/>
            </a:pPr>
            <a:endParaRPr lang="en-US" sz="2400" dirty="0" smtClean="0"/>
          </a:p>
          <a:p>
            <a:pPr marL="457200" lvl="1" indent="0" eaLnBrk="1" hangingPunct="1">
              <a:buFont typeface="Arial" charset="0"/>
              <a:buNone/>
              <a:defRPr/>
            </a:pPr>
            <a:endParaRPr lang="en-US" dirty="0" smtClean="0"/>
          </a:p>
          <a:p>
            <a:pPr eaLnBrk="1" hangingPunct="1">
              <a:defRPr/>
            </a:pPr>
            <a:endParaRPr lang="en-US" dirty="0" smtClean="0"/>
          </a:p>
        </p:txBody>
      </p:sp>
    </p:spTree>
    <p:extLst>
      <p:ext uri="{BB962C8B-B14F-4D97-AF65-F5344CB8AC3E}">
        <p14:creationId xmlns:p14="http://schemas.microsoft.com/office/powerpoint/2010/main" val="230837287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we are</a:t>
            </a:r>
            <a:endParaRPr lang="en-US" dirty="0"/>
          </a:p>
        </p:txBody>
      </p:sp>
      <p:sp>
        <p:nvSpPr>
          <p:cNvPr id="3" name="Content Placeholder 2"/>
          <p:cNvSpPr>
            <a:spLocks noGrp="1"/>
          </p:cNvSpPr>
          <p:nvPr>
            <p:ph idx="1"/>
          </p:nvPr>
        </p:nvSpPr>
        <p:spPr>
          <a:xfrm>
            <a:off x="302424" y="1651584"/>
            <a:ext cx="8611390" cy="3673693"/>
          </a:xfrm>
        </p:spPr>
        <p:txBody>
          <a:bodyPr>
            <a:normAutofit fontScale="62500" lnSpcReduction="20000"/>
          </a:bodyPr>
          <a:lstStyle/>
          <a:p>
            <a:pPr>
              <a:spcBef>
                <a:spcPts val="600"/>
              </a:spcBef>
            </a:pPr>
            <a:r>
              <a:rPr lang="en-US" dirty="0" smtClean="0"/>
              <a:t>Founders (6) – all non-traditional scientists, all entrepreneurs who struggled to gain access to biotech</a:t>
            </a:r>
          </a:p>
          <a:p>
            <a:pPr>
              <a:spcBef>
                <a:spcPts val="600"/>
              </a:spcBef>
            </a:pPr>
            <a:r>
              <a:rPr lang="en-US" dirty="0" smtClean="0"/>
              <a:t>Members (70)</a:t>
            </a:r>
          </a:p>
          <a:p>
            <a:pPr lvl="1"/>
            <a:r>
              <a:rPr lang="en-US" dirty="0" smtClean="0"/>
              <a:t>Engineers – Software, Mechanical, Chemical, Materials</a:t>
            </a:r>
          </a:p>
          <a:p>
            <a:pPr lvl="1"/>
            <a:r>
              <a:rPr lang="en-US" dirty="0" smtClean="0"/>
              <a:t>Scientists – Plant biologists, Biochemists, Physicists, (yes, even a Rocket Scientist)</a:t>
            </a:r>
          </a:p>
          <a:p>
            <a:pPr lvl="1"/>
            <a:r>
              <a:rPr lang="en-US" dirty="0"/>
              <a:t>Artists &amp; Musicians</a:t>
            </a:r>
          </a:p>
          <a:p>
            <a:pPr lvl="1"/>
            <a:r>
              <a:rPr lang="en-US" dirty="0" smtClean="0"/>
              <a:t>High school students</a:t>
            </a:r>
          </a:p>
          <a:p>
            <a:pPr lvl="1"/>
            <a:r>
              <a:rPr lang="en-US" dirty="0" smtClean="0"/>
              <a:t>Entrepreneurs – Looking for the next big thing</a:t>
            </a:r>
          </a:p>
          <a:p>
            <a:pPr>
              <a:spcBef>
                <a:spcPts val="600"/>
              </a:spcBef>
            </a:pPr>
            <a:r>
              <a:rPr lang="en-US" dirty="0" smtClean="0"/>
              <a:t>Volunteers (40)</a:t>
            </a:r>
          </a:p>
          <a:p>
            <a:pPr lvl="1"/>
            <a:r>
              <a:rPr lang="en-US" dirty="0" smtClean="0"/>
              <a:t>Students</a:t>
            </a:r>
          </a:p>
          <a:p>
            <a:pPr lvl="1"/>
            <a:r>
              <a:rPr lang="en-US" dirty="0" smtClean="0"/>
              <a:t>Recent grads</a:t>
            </a:r>
          </a:p>
          <a:p>
            <a:pPr lvl="1"/>
            <a:r>
              <a:rPr lang="en-US" dirty="0" smtClean="0"/>
              <a:t>Retired scientists</a:t>
            </a:r>
          </a:p>
          <a:p>
            <a:pPr lvl="1"/>
            <a:r>
              <a:rPr lang="en-US" dirty="0" smtClean="0"/>
              <a:t>Scientists looking for work</a:t>
            </a:r>
          </a:p>
          <a:p>
            <a:pPr>
              <a:spcBef>
                <a:spcPts val="600"/>
              </a:spcBef>
            </a:pPr>
            <a:r>
              <a:rPr lang="en-US" dirty="0" smtClean="0"/>
              <a:t>Local community </a:t>
            </a:r>
            <a:r>
              <a:rPr lang="en-US" dirty="0" smtClean="0"/>
              <a:t>(2300</a:t>
            </a:r>
            <a:r>
              <a:rPr lang="en-US" dirty="0" smtClean="0"/>
              <a:t>)</a:t>
            </a:r>
          </a:p>
          <a:p>
            <a:pPr lvl="1"/>
            <a:r>
              <a:rPr lang="en-US" dirty="0" smtClean="0"/>
              <a:t>All of the above and everything in between. They have all loved science at some point in their lives.</a:t>
            </a:r>
          </a:p>
          <a:p>
            <a:pPr lvl="1"/>
            <a:endParaRPr lang="en-US" dirty="0"/>
          </a:p>
        </p:txBody>
      </p:sp>
    </p:spTree>
    <p:extLst>
      <p:ext uri="{BB962C8B-B14F-4D97-AF65-F5344CB8AC3E}">
        <p14:creationId xmlns:p14="http://schemas.microsoft.com/office/powerpoint/2010/main" val="303065135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BioC bac trans young 6280264564_a52e837bd4_z.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2272" y="177418"/>
            <a:ext cx="6497302" cy="482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2" descr="BioCurious Jane Li 20120216__ssvs0217biocurious~9_VIEW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90787" y="177418"/>
            <a:ext cx="2120200" cy="210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descr="2011-09-10_17.19.09.jpg.scaled100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90788" y="2320031"/>
            <a:ext cx="2120199" cy="272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803548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Lst>
          </a:blip>
          <a:srcRect t="11508"/>
          <a:stretch/>
        </p:blipFill>
        <p:spPr>
          <a:xfrm>
            <a:off x="-4" y="-160303"/>
            <a:ext cx="9144000" cy="6068826"/>
          </a:xfrm>
          <a:prstGeom prst="rect">
            <a:avLst/>
          </a:prstGeom>
        </p:spPr>
      </p:pic>
      <p:sp>
        <p:nvSpPr>
          <p:cNvPr id="2" name="Title 1"/>
          <p:cNvSpPr>
            <a:spLocks noGrp="1"/>
          </p:cNvSpPr>
          <p:nvPr>
            <p:ph type="title"/>
          </p:nvPr>
        </p:nvSpPr>
        <p:spPr>
          <a:xfrm>
            <a:off x="0" y="4293700"/>
            <a:ext cx="8915400" cy="849800"/>
          </a:xfrm>
        </p:spPr>
        <p:txBody>
          <a:bodyPr>
            <a:normAutofit/>
          </a:bodyPr>
          <a:lstStyle/>
          <a:p>
            <a:r>
              <a:rPr lang="en-US" dirty="0" smtClean="0"/>
              <a:t>COMMUNITY LABS: A PRIMER</a:t>
            </a:r>
            <a:endParaRPr lang="en-US" dirty="0"/>
          </a:p>
        </p:txBody>
      </p:sp>
    </p:spTree>
    <p:extLst>
      <p:ext uri="{BB962C8B-B14F-4D97-AF65-F5344CB8AC3E}">
        <p14:creationId xmlns:p14="http://schemas.microsoft.com/office/powerpoint/2010/main" val="55481412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Projects</a:t>
            </a:r>
            <a:endParaRPr lang="en-US" dirty="0"/>
          </a:p>
        </p:txBody>
      </p:sp>
      <p:sp>
        <p:nvSpPr>
          <p:cNvPr id="3" name="Content Placeholder 2"/>
          <p:cNvSpPr>
            <a:spLocks noGrp="1"/>
          </p:cNvSpPr>
          <p:nvPr>
            <p:ph idx="1"/>
          </p:nvPr>
        </p:nvSpPr>
        <p:spPr>
          <a:xfrm>
            <a:off x="532610" y="1699992"/>
            <a:ext cx="6902188" cy="3164443"/>
          </a:xfrm>
        </p:spPr>
        <p:txBody>
          <a:bodyPr>
            <a:normAutofit/>
          </a:bodyPr>
          <a:lstStyle/>
          <a:p>
            <a:r>
              <a:rPr lang="en-US" dirty="0" smtClean="0"/>
              <a:t>In addition to membership, we offer free &amp; open community projects (</a:t>
            </a:r>
            <a:r>
              <a:rPr lang="en-US" dirty="0" err="1" smtClean="0"/>
              <a:t>BioPrinter</a:t>
            </a:r>
            <a:r>
              <a:rPr lang="en-US" dirty="0" smtClean="0"/>
              <a:t> &amp; Bioluminescence)</a:t>
            </a:r>
          </a:p>
          <a:p>
            <a:r>
              <a:rPr lang="en-US" dirty="0" smtClean="0"/>
              <a:t>Members may start any project that complies with safety regulations</a:t>
            </a:r>
          </a:p>
          <a:p>
            <a:pPr lvl="1"/>
            <a:r>
              <a:rPr lang="en-US" dirty="0" smtClean="0"/>
              <a:t>Members supply their own reagents</a:t>
            </a:r>
          </a:p>
          <a:p>
            <a:r>
              <a:rPr lang="en-US" dirty="0" smtClean="0"/>
              <a:t>May sponsor a project</a:t>
            </a:r>
          </a:p>
          <a:p>
            <a:pPr lvl="1"/>
            <a:r>
              <a:rPr lang="en-US" dirty="0" err="1" smtClean="0"/>
              <a:t>iGEM</a:t>
            </a:r>
            <a:r>
              <a:rPr lang="en-US" dirty="0" smtClean="0"/>
              <a:t> – Real Vegan Cheese</a:t>
            </a:r>
          </a:p>
          <a:p>
            <a:pPr lvl="1"/>
            <a:endParaRPr lang="en-US" dirty="0" smtClean="0"/>
          </a:p>
          <a:p>
            <a:pPr lvl="1"/>
            <a:endParaRPr lang="en-US" dirty="0"/>
          </a:p>
        </p:txBody>
      </p:sp>
      <p:pic>
        <p:nvPicPr>
          <p:cNvPr id="4" name="Picture 3"/>
          <p:cNvPicPr>
            <a:picLocks noChangeAspect="1"/>
          </p:cNvPicPr>
          <p:nvPr/>
        </p:nvPicPr>
        <p:blipFill>
          <a:blip r:embed="rId2"/>
          <a:stretch>
            <a:fillRect/>
          </a:stretch>
        </p:blipFill>
        <p:spPr>
          <a:xfrm>
            <a:off x="6093174" y="3032418"/>
            <a:ext cx="2683247" cy="20124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45959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571500" indent="-571500">
              <a:buFont typeface="Arial"/>
              <a:buChar char="•"/>
            </a:pPr>
            <a:r>
              <a:rPr lang="en-US" dirty="0" smtClean="0"/>
              <a:t>Case study: Real Vegan Cheese</a:t>
            </a:r>
            <a:endParaRPr lang="en-US" dirty="0"/>
          </a:p>
        </p:txBody>
      </p:sp>
      <p:sp>
        <p:nvSpPr>
          <p:cNvPr id="3" name="Content Placeholder 2"/>
          <p:cNvSpPr>
            <a:spLocks noGrp="1"/>
          </p:cNvSpPr>
          <p:nvPr>
            <p:ph idx="1"/>
          </p:nvPr>
        </p:nvSpPr>
        <p:spPr>
          <a:xfrm>
            <a:off x="36991" y="1675066"/>
            <a:ext cx="5573015" cy="2455436"/>
          </a:xfrm>
        </p:spPr>
        <p:txBody>
          <a:bodyPr>
            <a:normAutofit/>
          </a:bodyPr>
          <a:lstStyle/>
          <a:p>
            <a:pPr>
              <a:spcBef>
                <a:spcPts val="800"/>
              </a:spcBef>
            </a:pPr>
            <a:r>
              <a:rPr lang="en-US" sz="1800" dirty="0" smtClean="0"/>
              <a:t>Creating a more ethically sourced cheese</a:t>
            </a:r>
          </a:p>
          <a:p>
            <a:pPr>
              <a:spcBef>
                <a:spcPts val="800"/>
              </a:spcBef>
            </a:pPr>
            <a:r>
              <a:rPr lang="en-US" sz="1800" dirty="0" smtClean="0"/>
              <a:t>Conducting a study of environmental and economic impacts of ruminate cheese vs. vegan cheese</a:t>
            </a:r>
          </a:p>
          <a:p>
            <a:pPr>
              <a:spcBef>
                <a:spcPts val="800"/>
              </a:spcBef>
            </a:pPr>
            <a:r>
              <a:rPr lang="en-US" sz="1800" dirty="0" smtClean="0"/>
              <a:t>Filing a patent, which they intend to release to the public domain</a:t>
            </a:r>
            <a:endParaRPr lang="en-US" sz="1800" dirty="0"/>
          </a:p>
        </p:txBody>
      </p:sp>
      <p:pic>
        <p:nvPicPr>
          <p:cNvPr id="4" name="Picture 3"/>
          <p:cNvPicPr>
            <a:picLocks noChangeAspect="1"/>
          </p:cNvPicPr>
          <p:nvPr/>
        </p:nvPicPr>
        <p:blipFill>
          <a:blip r:embed="rId2"/>
          <a:stretch>
            <a:fillRect/>
          </a:stretch>
        </p:blipFill>
        <p:spPr>
          <a:xfrm>
            <a:off x="937056" y="3758682"/>
            <a:ext cx="7343867" cy="1671495"/>
          </a:xfrm>
          <a:prstGeom prst="rect">
            <a:avLst/>
          </a:prstGeom>
        </p:spPr>
      </p:pic>
      <p:pic>
        <p:nvPicPr>
          <p:cNvPr id="5" name="Picture 4"/>
          <p:cNvPicPr>
            <a:picLocks noChangeAspect="1"/>
          </p:cNvPicPr>
          <p:nvPr/>
        </p:nvPicPr>
        <p:blipFill>
          <a:blip r:embed="rId3"/>
          <a:stretch>
            <a:fillRect/>
          </a:stretch>
        </p:blipFill>
        <p:spPr>
          <a:xfrm>
            <a:off x="5457831" y="1798372"/>
            <a:ext cx="3957021" cy="1703585"/>
          </a:xfrm>
          <a:prstGeom prst="rect">
            <a:avLst/>
          </a:prstGeom>
        </p:spPr>
      </p:pic>
    </p:spTree>
    <p:extLst>
      <p:ext uri="{BB962C8B-B14F-4D97-AF65-F5344CB8AC3E}">
        <p14:creationId xmlns:p14="http://schemas.microsoft.com/office/powerpoint/2010/main" val="131142350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r>
              <a:rPr lang="en-US" dirty="0" smtClean="0"/>
              <a:t>Bharat Farms</a:t>
            </a:r>
            <a:endParaRPr lang="en-US" dirty="0"/>
          </a:p>
        </p:txBody>
      </p:sp>
      <p:sp>
        <p:nvSpPr>
          <p:cNvPr id="3" name="Content Placeholder 2"/>
          <p:cNvSpPr>
            <a:spLocks noGrp="1"/>
          </p:cNvSpPr>
          <p:nvPr>
            <p:ph idx="1"/>
          </p:nvPr>
        </p:nvSpPr>
        <p:spPr>
          <a:xfrm>
            <a:off x="1114424" y="1576742"/>
            <a:ext cx="7610476" cy="2753075"/>
          </a:xfrm>
        </p:spPr>
        <p:txBody>
          <a:bodyPr>
            <a:normAutofit/>
          </a:bodyPr>
          <a:lstStyle/>
          <a:p>
            <a:pPr marL="0" indent="0">
              <a:spcBef>
                <a:spcPts val="800"/>
              </a:spcBef>
              <a:buNone/>
            </a:pPr>
            <a:r>
              <a:rPr lang="en-US" sz="1800" dirty="0" smtClean="0"/>
              <a:t>Software engineer wants to grow crops in India </a:t>
            </a:r>
            <a:r>
              <a:rPr lang="en-US" sz="1800" dirty="0" smtClean="0">
                <a:sym typeface="Wingdings"/>
              </a:rPr>
              <a:t> </a:t>
            </a:r>
            <a:r>
              <a:rPr lang="en-US" sz="1800" dirty="0"/>
              <a:t>farmland barren</a:t>
            </a:r>
            <a:endParaRPr lang="en-US" sz="1800" dirty="0" smtClean="0"/>
          </a:p>
          <a:p>
            <a:pPr marL="0" indent="0">
              <a:spcBef>
                <a:spcPts val="800"/>
              </a:spcBef>
              <a:buNone/>
            </a:pPr>
            <a:r>
              <a:rPr lang="en-US" sz="1800" dirty="0" smtClean="0"/>
              <a:t>Moves to Sunnyvale. Looks for bioengineered solution</a:t>
            </a:r>
          </a:p>
          <a:p>
            <a:pPr marL="0" indent="0">
              <a:spcBef>
                <a:spcPts val="800"/>
              </a:spcBef>
              <a:buNone/>
            </a:pPr>
            <a:r>
              <a:rPr lang="en-US" sz="1800" dirty="0" smtClean="0"/>
              <a:t>Finds plant biologist mentor. Creates proof of concept</a:t>
            </a:r>
          </a:p>
          <a:p>
            <a:pPr marL="0" indent="0">
              <a:spcBef>
                <a:spcPts val="800"/>
              </a:spcBef>
              <a:buNone/>
            </a:pPr>
            <a:r>
              <a:rPr lang="en-US" sz="1800" dirty="0" smtClean="0"/>
              <a:t>Hires current members, finds new member-employees, recruits teenage daughter</a:t>
            </a:r>
          </a:p>
        </p:txBody>
      </p:sp>
      <p:pic>
        <p:nvPicPr>
          <p:cNvPr id="4" name="Picture 3" descr="Screen Shot 2014-10-29 at 10.42.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656" y="3500373"/>
            <a:ext cx="6086110" cy="1667789"/>
          </a:xfrm>
          <a:prstGeom prst="rect">
            <a:avLst/>
          </a:prstGeom>
        </p:spPr>
      </p:pic>
    </p:spTree>
    <p:extLst>
      <p:ext uri="{BB962C8B-B14F-4D97-AF65-F5344CB8AC3E}">
        <p14:creationId xmlns:p14="http://schemas.microsoft.com/office/powerpoint/2010/main" val="309139019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Guidelines</a:t>
            </a:r>
            <a:endParaRPr lang="en-US" dirty="0"/>
          </a:p>
        </p:txBody>
      </p:sp>
      <p:sp>
        <p:nvSpPr>
          <p:cNvPr id="3" name="Content Placeholder 2"/>
          <p:cNvSpPr>
            <a:spLocks noGrp="1"/>
          </p:cNvSpPr>
          <p:nvPr>
            <p:ph idx="1"/>
          </p:nvPr>
        </p:nvSpPr>
        <p:spPr>
          <a:xfrm>
            <a:off x="532610" y="1699992"/>
            <a:ext cx="8381204" cy="3164443"/>
          </a:xfrm>
        </p:spPr>
        <p:txBody>
          <a:bodyPr>
            <a:normAutofit fontScale="70000" lnSpcReduction="20000"/>
          </a:bodyPr>
          <a:lstStyle/>
          <a:p>
            <a:r>
              <a:rPr lang="en-US" dirty="0" smtClean="0"/>
              <a:t>Self regulated as a BSL1 facility (well-characterized agents). No release of genetically modified organisms</a:t>
            </a:r>
          </a:p>
          <a:p>
            <a:r>
              <a:rPr lang="en-US" dirty="0" smtClean="0"/>
              <a:t>Volunteer safety team – professional &amp; retired scientists, recent grads, self-taught scientists</a:t>
            </a:r>
          </a:p>
          <a:p>
            <a:pPr lvl="1"/>
            <a:r>
              <a:rPr lang="en-US" dirty="0" smtClean="0"/>
              <a:t>Created safety manual</a:t>
            </a:r>
          </a:p>
          <a:p>
            <a:pPr lvl="1"/>
            <a:r>
              <a:rPr lang="en-US" dirty="0" smtClean="0"/>
              <a:t>Reviews projects</a:t>
            </a:r>
          </a:p>
          <a:p>
            <a:pPr lvl="1"/>
            <a:r>
              <a:rPr lang="en-US" dirty="0" smtClean="0"/>
              <a:t>Oversees equipment, consumables, reagents, upkeep</a:t>
            </a:r>
          </a:p>
          <a:p>
            <a:r>
              <a:rPr lang="en-US" dirty="0" smtClean="0"/>
              <a:t>Anyone over 18 may be a member</a:t>
            </a:r>
          </a:p>
          <a:p>
            <a:pPr lvl="1"/>
            <a:r>
              <a:rPr lang="en-US" dirty="0" smtClean="0"/>
              <a:t>Anyone under 18 must be accompanied by a parent/guardian</a:t>
            </a:r>
          </a:p>
          <a:p>
            <a:r>
              <a:rPr lang="en-US" dirty="0" smtClean="0"/>
              <a:t>All members and volunteers must go through (free) orientation and safety training. Must pass online safety quiz</a:t>
            </a:r>
          </a:p>
          <a:p>
            <a:pPr lvl="1"/>
            <a:r>
              <a:rPr lang="en-US" dirty="0" smtClean="0"/>
              <a:t>Policies reviewed with each new project</a:t>
            </a:r>
            <a:endParaRPr lang="en-US" dirty="0"/>
          </a:p>
        </p:txBody>
      </p:sp>
    </p:spTree>
    <p:extLst>
      <p:ext uri="{BB962C8B-B14F-4D97-AF65-F5344CB8AC3E}">
        <p14:creationId xmlns:p14="http://schemas.microsoft.com/office/powerpoint/2010/main" val="311722194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are protecting </a:t>
            </a:r>
          </a:p>
        </p:txBody>
      </p:sp>
      <p:sp>
        <p:nvSpPr>
          <p:cNvPr id="3" name="Content Placeholder 2"/>
          <p:cNvSpPr>
            <a:spLocks noGrp="1"/>
          </p:cNvSpPr>
          <p:nvPr>
            <p:ph idx="1"/>
          </p:nvPr>
        </p:nvSpPr>
        <p:spPr>
          <a:xfrm>
            <a:off x="1232967" y="1699992"/>
            <a:ext cx="6707348" cy="3164443"/>
          </a:xfrm>
        </p:spPr>
        <p:txBody>
          <a:bodyPr>
            <a:normAutofit/>
          </a:bodyPr>
          <a:lstStyle/>
          <a:p>
            <a:pPr marL="0" indent="0">
              <a:lnSpc>
                <a:spcPct val="120000"/>
              </a:lnSpc>
              <a:buNone/>
            </a:pPr>
            <a:r>
              <a:rPr lang="en-US" dirty="0" smtClean="0"/>
              <a:t>At </a:t>
            </a:r>
            <a:r>
              <a:rPr lang="en-US" dirty="0" err="1"/>
              <a:t>BioCurious</a:t>
            </a:r>
            <a:r>
              <a:rPr lang="en-US" dirty="0"/>
              <a:t>, we are concerned about protecting the safety of members and guests using our facility, the community in which we reside, the environment in which we live, and our own continued ability to operate a </a:t>
            </a:r>
            <a:r>
              <a:rPr lang="en-US" dirty="0" err="1"/>
              <a:t>biohackerspace</a:t>
            </a:r>
            <a:r>
              <a:rPr lang="en-US" dirty="0"/>
              <a:t>. We believe we have an obligation to these four groups, and as a member of </a:t>
            </a:r>
            <a:r>
              <a:rPr lang="en-US" dirty="0" err="1"/>
              <a:t>BioCurious</a:t>
            </a:r>
            <a:r>
              <a:rPr lang="en-US" dirty="0"/>
              <a:t>, so must you. </a:t>
            </a:r>
            <a:endParaRPr lang="en-US" dirty="0">
              <a:effectLst/>
            </a:endParaRPr>
          </a:p>
        </p:txBody>
      </p:sp>
    </p:spTree>
    <p:extLst>
      <p:ext uri="{BB962C8B-B14F-4D97-AF65-F5344CB8AC3E}">
        <p14:creationId xmlns:p14="http://schemas.microsoft.com/office/powerpoint/2010/main" val="382192711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Guiding Principles</a:t>
            </a:r>
            <a:endParaRPr lang="en-US" dirty="0"/>
          </a:p>
        </p:txBody>
      </p:sp>
      <p:sp>
        <p:nvSpPr>
          <p:cNvPr id="3" name="Content Placeholder 2"/>
          <p:cNvSpPr>
            <a:spLocks noGrp="1"/>
          </p:cNvSpPr>
          <p:nvPr>
            <p:ph idx="1"/>
          </p:nvPr>
        </p:nvSpPr>
        <p:spPr>
          <a:xfrm>
            <a:off x="532610" y="1699992"/>
            <a:ext cx="8381204" cy="3164443"/>
          </a:xfrm>
        </p:spPr>
        <p:txBody>
          <a:bodyPr>
            <a:normAutofit fontScale="92500" lnSpcReduction="20000"/>
          </a:bodyPr>
          <a:lstStyle/>
          <a:p>
            <a:r>
              <a:rPr lang="en-US" dirty="0" smtClean="0"/>
              <a:t>Open access</a:t>
            </a:r>
          </a:p>
          <a:p>
            <a:r>
              <a:rPr lang="en-US" dirty="0" smtClean="0"/>
              <a:t>Bottoms up research &amp; organizational design</a:t>
            </a:r>
          </a:p>
          <a:p>
            <a:r>
              <a:rPr lang="en-US" dirty="0" smtClean="0"/>
              <a:t>Diversity across participants and experiments</a:t>
            </a:r>
          </a:p>
          <a:p>
            <a:r>
              <a:rPr lang="en-US" dirty="0" smtClean="0"/>
              <a:t>Safety for members, community, environment and ability to experiment</a:t>
            </a:r>
          </a:p>
          <a:p>
            <a:r>
              <a:rPr lang="en-US" dirty="0" smtClean="0"/>
              <a:t>Transparency</a:t>
            </a:r>
          </a:p>
          <a:p>
            <a:r>
              <a:rPr lang="en-US" dirty="0" smtClean="0"/>
              <a:t>Community &amp; collaboration (mentorship &amp; teamwork)</a:t>
            </a:r>
          </a:p>
          <a:p>
            <a:endParaRPr lang="en-US" dirty="0" smtClean="0"/>
          </a:p>
          <a:p>
            <a:endParaRPr lang="en-US" dirty="0" smtClean="0"/>
          </a:p>
          <a:p>
            <a:pPr lvl="1"/>
            <a:endParaRPr lang="en-US" dirty="0"/>
          </a:p>
        </p:txBody>
      </p:sp>
    </p:spTree>
    <p:extLst>
      <p:ext uri="{BB962C8B-B14F-4D97-AF65-F5344CB8AC3E}">
        <p14:creationId xmlns:p14="http://schemas.microsoft.com/office/powerpoint/2010/main" val="293107749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Workshops</a:t>
            </a:r>
            <a:endParaRPr lang="en-US" dirty="0"/>
          </a:p>
        </p:txBody>
      </p:sp>
      <p:pic>
        <p:nvPicPr>
          <p:cNvPr id="3" name="Picture 2"/>
          <p:cNvPicPr>
            <a:picLocks noChangeAspect="1"/>
          </p:cNvPicPr>
          <p:nvPr/>
        </p:nvPicPr>
        <p:blipFill>
          <a:blip r:embed="rId2"/>
          <a:stretch>
            <a:fillRect/>
          </a:stretch>
        </p:blipFill>
        <p:spPr>
          <a:xfrm>
            <a:off x="198826" y="1645323"/>
            <a:ext cx="1606767" cy="1543043"/>
          </a:xfrm>
          <a:prstGeom prst="rect">
            <a:avLst/>
          </a:prstGeom>
        </p:spPr>
      </p:pic>
      <p:pic>
        <p:nvPicPr>
          <p:cNvPr id="4" name="Picture 3"/>
          <p:cNvPicPr>
            <a:picLocks noChangeAspect="1"/>
          </p:cNvPicPr>
          <p:nvPr/>
        </p:nvPicPr>
        <p:blipFill>
          <a:blip r:embed="rId3"/>
          <a:stretch>
            <a:fillRect/>
          </a:stretch>
        </p:blipFill>
        <p:spPr>
          <a:xfrm>
            <a:off x="2393580" y="3509192"/>
            <a:ext cx="1332099" cy="1332099"/>
          </a:xfrm>
          <a:prstGeom prst="rect">
            <a:avLst/>
          </a:prstGeom>
        </p:spPr>
      </p:pic>
      <p:pic>
        <p:nvPicPr>
          <p:cNvPr id="5" name="Picture 4"/>
          <p:cNvPicPr>
            <a:picLocks noChangeAspect="1"/>
          </p:cNvPicPr>
          <p:nvPr/>
        </p:nvPicPr>
        <p:blipFill>
          <a:blip r:embed="rId4"/>
          <a:stretch>
            <a:fillRect/>
          </a:stretch>
        </p:blipFill>
        <p:spPr>
          <a:xfrm>
            <a:off x="6707095" y="1773501"/>
            <a:ext cx="1982888" cy="1435099"/>
          </a:xfrm>
          <a:prstGeom prst="rect">
            <a:avLst/>
          </a:prstGeom>
        </p:spPr>
      </p:pic>
      <p:pic>
        <p:nvPicPr>
          <p:cNvPr id="6" name="Picture 5"/>
          <p:cNvPicPr>
            <a:picLocks noChangeAspect="1"/>
          </p:cNvPicPr>
          <p:nvPr/>
        </p:nvPicPr>
        <p:blipFill>
          <a:blip r:embed="rId5"/>
          <a:stretch>
            <a:fillRect/>
          </a:stretch>
        </p:blipFill>
        <p:spPr>
          <a:xfrm>
            <a:off x="4279118" y="3456421"/>
            <a:ext cx="2151465" cy="1384870"/>
          </a:xfrm>
          <a:prstGeom prst="rect">
            <a:avLst/>
          </a:prstGeom>
        </p:spPr>
      </p:pic>
      <p:pic>
        <p:nvPicPr>
          <p:cNvPr id="7" name="Picture 6"/>
          <p:cNvPicPr>
            <a:picLocks noChangeAspect="1"/>
          </p:cNvPicPr>
          <p:nvPr/>
        </p:nvPicPr>
        <p:blipFill rotWithShape="1">
          <a:blip r:embed="rId6"/>
          <a:srcRect t="7315"/>
          <a:stretch/>
        </p:blipFill>
        <p:spPr>
          <a:xfrm>
            <a:off x="2280080" y="1773501"/>
            <a:ext cx="1556566" cy="1442708"/>
          </a:xfrm>
          <a:prstGeom prst="rect">
            <a:avLst/>
          </a:prstGeom>
        </p:spPr>
      </p:pic>
      <p:pic>
        <p:nvPicPr>
          <p:cNvPr id="8" name="Picture 7"/>
          <p:cNvPicPr>
            <a:picLocks noChangeAspect="1"/>
          </p:cNvPicPr>
          <p:nvPr/>
        </p:nvPicPr>
        <p:blipFill>
          <a:blip r:embed="rId7"/>
          <a:stretch>
            <a:fillRect/>
          </a:stretch>
        </p:blipFill>
        <p:spPr>
          <a:xfrm>
            <a:off x="198826" y="3588274"/>
            <a:ext cx="1629981" cy="1086654"/>
          </a:xfrm>
          <a:prstGeom prst="rect">
            <a:avLst/>
          </a:prstGeom>
        </p:spPr>
      </p:pic>
      <p:pic>
        <p:nvPicPr>
          <p:cNvPr id="9" name="Picture 8"/>
          <p:cNvPicPr>
            <a:picLocks noChangeAspect="1"/>
          </p:cNvPicPr>
          <p:nvPr/>
        </p:nvPicPr>
        <p:blipFill>
          <a:blip r:embed="rId8"/>
          <a:stretch>
            <a:fillRect/>
          </a:stretch>
        </p:blipFill>
        <p:spPr>
          <a:xfrm>
            <a:off x="4279118" y="1724177"/>
            <a:ext cx="1805036" cy="1435099"/>
          </a:xfrm>
          <a:prstGeom prst="rect">
            <a:avLst/>
          </a:prstGeom>
        </p:spPr>
      </p:pic>
      <p:pic>
        <p:nvPicPr>
          <p:cNvPr id="10" name="Picture 9"/>
          <p:cNvPicPr>
            <a:picLocks noChangeAspect="1"/>
          </p:cNvPicPr>
          <p:nvPr/>
        </p:nvPicPr>
        <p:blipFill>
          <a:blip r:embed="rId9"/>
          <a:stretch>
            <a:fillRect/>
          </a:stretch>
        </p:blipFill>
        <p:spPr>
          <a:xfrm>
            <a:off x="6707095" y="3740597"/>
            <a:ext cx="2197218" cy="934331"/>
          </a:xfrm>
          <a:prstGeom prst="rect">
            <a:avLst/>
          </a:prstGeom>
        </p:spPr>
      </p:pic>
    </p:spTree>
    <p:extLst>
      <p:ext uri="{BB962C8B-B14F-4D97-AF65-F5344CB8AC3E}">
        <p14:creationId xmlns:p14="http://schemas.microsoft.com/office/powerpoint/2010/main" val="91560454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Visit us!</a:t>
            </a:r>
            <a:endParaRPr lang="en-US" dirty="0"/>
          </a:p>
        </p:txBody>
      </p:sp>
    </p:spTree>
    <p:extLst>
      <p:ext uri="{BB962C8B-B14F-4D97-AF65-F5344CB8AC3E}">
        <p14:creationId xmlns:p14="http://schemas.microsoft.com/office/powerpoint/2010/main" val="2576782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LAB + COMMUNITY</a:t>
            </a:r>
            <a:endParaRPr lang="en-US" dirty="0"/>
          </a:p>
        </p:txBody>
      </p:sp>
      <p:sp>
        <p:nvSpPr>
          <p:cNvPr id="3" name="Content Placeholder 2"/>
          <p:cNvSpPr>
            <a:spLocks noGrp="1"/>
          </p:cNvSpPr>
          <p:nvPr>
            <p:ph idx="1"/>
          </p:nvPr>
        </p:nvSpPr>
        <p:spPr/>
        <p:txBody>
          <a:bodyPr>
            <a:normAutofit lnSpcReduction="10000"/>
          </a:bodyPr>
          <a:lstStyle/>
          <a:p>
            <a:r>
              <a:rPr lang="en-US" dirty="0"/>
              <a:t>Community labs provide </a:t>
            </a:r>
            <a:endParaRPr lang="en-US" dirty="0" smtClean="0"/>
          </a:p>
          <a:p>
            <a:pPr lvl="1"/>
            <a:r>
              <a:rPr lang="en-US" dirty="0" smtClean="0"/>
              <a:t>Space (benches, storage…)</a:t>
            </a:r>
          </a:p>
          <a:p>
            <a:pPr lvl="1"/>
            <a:r>
              <a:rPr lang="en-US" dirty="0" smtClean="0"/>
              <a:t>Equipment (maintenance)</a:t>
            </a:r>
          </a:p>
          <a:p>
            <a:pPr lvl="1"/>
            <a:r>
              <a:rPr lang="en-US" dirty="0" err="1" smtClean="0"/>
              <a:t>Biohazardous</a:t>
            </a:r>
            <a:r>
              <a:rPr lang="en-US" dirty="0" smtClean="0"/>
              <a:t> waste removal</a:t>
            </a:r>
          </a:p>
          <a:p>
            <a:pPr lvl="1"/>
            <a:r>
              <a:rPr lang="en-US" dirty="0" smtClean="0"/>
              <a:t>Training (safety, equipment…)</a:t>
            </a:r>
          </a:p>
          <a:p>
            <a:pPr lvl="1"/>
            <a:r>
              <a:rPr lang="en-US" dirty="0" smtClean="0"/>
              <a:t>Classes (biology of the cell, how to build a PCR machine)</a:t>
            </a:r>
          </a:p>
          <a:p>
            <a:pPr lvl="1"/>
            <a:r>
              <a:rPr lang="en-US" dirty="0" smtClean="0"/>
              <a:t>Networking</a:t>
            </a:r>
          </a:p>
          <a:p>
            <a:pPr lvl="1"/>
            <a:r>
              <a:rPr lang="en-US" dirty="0" smtClean="0"/>
              <a:t>Co-working</a:t>
            </a:r>
            <a:endParaRPr lang="en-US" dirty="0"/>
          </a:p>
        </p:txBody>
      </p:sp>
    </p:spTree>
    <p:extLst>
      <p:ext uri="{BB962C8B-B14F-4D97-AF65-F5344CB8AC3E}">
        <p14:creationId xmlns:p14="http://schemas.microsoft.com/office/powerpoint/2010/main" val="265996644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acred-destinations.com/egypt/images/alexandria/library/reonconstruction-storage-rooms-cosmos.jpg"/>
          <p:cNvPicPr>
            <a:picLocks noChangeAspect="1" noChangeArrowheads="1"/>
          </p:cNvPicPr>
          <p:nvPr/>
        </p:nvPicPr>
        <p:blipFill>
          <a:blip r:embed="rId3" cstate="print"/>
          <a:srcRect/>
          <a:stretch>
            <a:fillRect/>
          </a:stretch>
        </p:blipFill>
        <p:spPr bwMode="auto">
          <a:xfrm>
            <a:off x="-914400" y="0"/>
            <a:ext cx="10341773" cy="5143500"/>
          </a:xfrm>
          <a:prstGeom prst="rect">
            <a:avLst/>
          </a:prstGeom>
          <a:noFill/>
        </p:spPr>
      </p:pic>
      <p:sp>
        <p:nvSpPr>
          <p:cNvPr id="3" name="TextBox 2"/>
          <p:cNvSpPr txBox="1"/>
          <p:nvPr/>
        </p:nvSpPr>
        <p:spPr>
          <a:xfrm>
            <a:off x="990600" y="3543300"/>
            <a:ext cx="6858000" cy="1569660"/>
          </a:xfrm>
          <a:prstGeom prst="rect">
            <a:avLst/>
          </a:prstGeom>
          <a:noFill/>
        </p:spPr>
        <p:txBody>
          <a:bodyPr wrap="square" rtlCol="0">
            <a:spAutoFit/>
          </a:bodyPr>
          <a:lstStyle/>
          <a:p>
            <a:pPr algn="r"/>
            <a:r>
              <a:rPr lang="en-US" sz="4800" dirty="0" smtClean="0">
                <a:solidFill>
                  <a:schemeClr val="bg1"/>
                </a:solidFill>
                <a:effectLst>
                  <a:outerShdw blurRad="38100" dist="38100" dir="2700000" algn="tl">
                    <a:srgbClr val="000000">
                      <a:alpha val="43137"/>
                    </a:srgbClr>
                  </a:outerShdw>
                </a:effectLst>
              </a:rPr>
              <a:t>Library of Alexandria</a:t>
            </a:r>
          </a:p>
          <a:p>
            <a:pPr algn="r"/>
            <a:r>
              <a:rPr lang="en-US" sz="4800" dirty="0" smtClean="0">
                <a:solidFill>
                  <a:schemeClr val="bg1"/>
                </a:solidFill>
                <a:effectLst>
                  <a:outerShdw blurRad="38100" dist="38100" dir="2700000" algn="tl">
                    <a:srgbClr val="000000">
                      <a:alpha val="43137"/>
                    </a:srgbClr>
                  </a:outerShdw>
                </a:effectLst>
              </a:rPr>
              <a:t>circa 300 BC</a:t>
            </a:r>
            <a:endParaRPr lang="en-US" sz="4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7482379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6" name="Picture 4" descr="http://1.bp.blogspot.com/_ke4A9qJOuao/SH02wDBxPTI/AAAAAAAAAPI/bOoA_k5STkE/s400/Edison+Menlo+Park+inside+2+upstairs.jpg"/>
          <p:cNvPicPr>
            <a:picLocks noChangeAspect="1" noChangeArrowheads="1"/>
          </p:cNvPicPr>
          <p:nvPr/>
        </p:nvPicPr>
        <p:blipFill>
          <a:blip r:embed="rId3" cstate="print"/>
          <a:srcRect/>
          <a:stretch>
            <a:fillRect/>
          </a:stretch>
        </p:blipFill>
        <p:spPr bwMode="auto">
          <a:xfrm>
            <a:off x="0" y="-628650"/>
            <a:ext cx="10972800" cy="6172200"/>
          </a:xfrm>
          <a:prstGeom prst="rect">
            <a:avLst/>
          </a:prstGeom>
          <a:noFill/>
        </p:spPr>
      </p:pic>
      <p:sp>
        <p:nvSpPr>
          <p:cNvPr id="3" name="TextBox 2"/>
          <p:cNvSpPr txBox="1"/>
          <p:nvPr/>
        </p:nvSpPr>
        <p:spPr>
          <a:xfrm>
            <a:off x="152400" y="3028950"/>
            <a:ext cx="5486400" cy="2308324"/>
          </a:xfrm>
          <a:prstGeom prst="rect">
            <a:avLst/>
          </a:prstGeom>
          <a:noFill/>
        </p:spPr>
        <p:txBody>
          <a:bodyPr wrap="square" rtlCol="0">
            <a:spAutoFit/>
          </a:bodyPr>
          <a:lstStyle/>
          <a:p>
            <a:pPr algn="r"/>
            <a:r>
              <a:rPr lang="en-US" sz="4800" dirty="0" smtClean="0">
                <a:solidFill>
                  <a:schemeClr val="bg1"/>
                </a:solidFill>
                <a:effectLst>
                  <a:outerShdw blurRad="38100" dist="38100" dir="2700000" algn="tl">
                    <a:srgbClr val="000000">
                      <a:alpha val="43137"/>
                    </a:srgbClr>
                  </a:outerShdw>
                </a:effectLst>
              </a:rPr>
              <a:t>Thomas Edison Machine Shop</a:t>
            </a:r>
          </a:p>
          <a:p>
            <a:pPr algn="r"/>
            <a:r>
              <a:rPr lang="en-US" sz="4800" dirty="0" smtClean="0">
                <a:solidFill>
                  <a:schemeClr val="bg1"/>
                </a:solidFill>
                <a:effectLst>
                  <a:outerShdw blurRad="38100" dist="38100" dir="2700000" algn="tl">
                    <a:srgbClr val="000000">
                      <a:alpha val="43137"/>
                    </a:srgbClr>
                  </a:outerShdw>
                </a:effectLst>
              </a:rPr>
              <a:t>Circa 1880</a:t>
            </a:r>
            <a:endParaRPr lang="en-US" sz="4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2763542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http://www.deeshaa.org/wp-content/uploads/2008/04/the-garage.jpg"/>
          <p:cNvPicPr>
            <a:picLocks noChangeAspect="1" noChangeArrowheads="1"/>
          </p:cNvPicPr>
          <p:nvPr/>
        </p:nvPicPr>
        <p:blipFill>
          <a:blip r:embed="rId3" cstate="print"/>
          <a:srcRect/>
          <a:stretch>
            <a:fillRect/>
          </a:stretch>
        </p:blipFill>
        <p:spPr bwMode="auto">
          <a:xfrm>
            <a:off x="-1676400" y="0"/>
            <a:ext cx="11332717" cy="5143500"/>
          </a:xfrm>
          <a:prstGeom prst="rect">
            <a:avLst/>
          </a:prstGeom>
          <a:noFill/>
        </p:spPr>
      </p:pic>
      <p:sp>
        <p:nvSpPr>
          <p:cNvPr id="3" name="TextBox 2"/>
          <p:cNvSpPr txBox="1"/>
          <p:nvPr/>
        </p:nvSpPr>
        <p:spPr>
          <a:xfrm>
            <a:off x="609600" y="114300"/>
            <a:ext cx="6324600" cy="3046988"/>
          </a:xfrm>
          <a:prstGeom prst="rect">
            <a:avLst/>
          </a:prstGeom>
          <a:noFill/>
        </p:spPr>
        <p:txBody>
          <a:bodyPr wrap="square" rtlCol="0">
            <a:spAutoFit/>
          </a:bodyPr>
          <a:lstStyle/>
          <a:p>
            <a:r>
              <a:rPr lang="en-US" sz="4800" dirty="0" smtClean="0">
                <a:solidFill>
                  <a:schemeClr val="bg1"/>
                </a:solidFill>
                <a:effectLst>
                  <a:outerShdw blurRad="38100" dist="38100" dir="2700000" algn="tl">
                    <a:srgbClr val="000000">
                      <a:alpha val="43137"/>
                    </a:srgbClr>
                  </a:outerShdw>
                </a:effectLst>
              </a:rPr>
              <a:t>Hewlett and Packard’s</a:t>
            </a:r>
          </a:p>
          <a:p>
            <a:r>
              <a:rPr lang="en-US" sz="4800" dirty="0" smtClean="0">
                <a:solidFill>
                  <a:schemeClr val="bg1"/>
                </a:solidFill>
                <a:effectLst>
                  <a:outerShdw blurRad="38100" dist="38100" dir="2700000" algn="tl">
                    <a:srgbClr val="000000">
                      <a:alpha val="43137"/>
                    </a:srgbClr>
                  </a:outerShdw>
                </a:effectLst>
              </a:rPr>
              <a:t>Garage in Palo Alto</a:t>
            </a:r>
          </a:p>
          <a:p>
            <a:r>
              <a:rPr lang="en-US" sz="4800" dirty="0" smtClean="0">
                <a:solidFill>
                  <a:schemeClr val="bg1"/>
                </a:solidFill>
                <a:effectLst>
                  <a:outerShdw blurRad="38100" dist="38100" dir="2700000" algn="tl">
                    <a:srgbClr val="000000">
                      <a:alpha val="43137"/>
                    </a:srgbClr>
                  </a:outerShdw>
                </a:effectLst>
              </a:rPr>
              <a:t>Circa 1938</a:t>
            </a:r>
            <a:endParaRPr lang="en-US" sz="4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0289856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http://farm7.static.flickr.com/6196/6146630408_24d7de2c34_b.jpg"/>
          <p:cNvPicPr>
            <a:picLocks noChangeAspect="1" noChangeArrowheads="1"/>
          </p:cNvPicPr>
          <p:nvPr/>
        </p:nvPicPr>
        <p:blipFill>
          <a:blip r:embed="rId3" cstate="print"/>
          <a:srcRect/>
          <a:stretch>
            <a:fillRect/>
          </a:stretch>
        </p:blipFill>
        <p:spPr bwMode="auto">
          <a:xfrm>
            <a:off x="0" y="1"/>
            <a:ext cx="9163417" cy="5143500"/>
          </a:xfrm>
          <a:prstGeom prst="rect">
            <a:avLst/>
          </a:prstGeom>
          <a:noFill/>
        </p:spPr>
      </p:pic>
      <p:sp>
        <p:nvSpPr>
          <p:cNvPr id="3" name="TextBox 2"/>
          <p:cNvSpPr txBox="1"/>
          <p:nvPr/>
        </p:nvSpPr>
        <p:spPr>
          <a:xfrm>
            <a:off x="762000" y="685800"/>
            <a:ext cx="6324600" cy="1569660"/>
          </a:xfrm>
          <a:prstGeom prst="rect">
            <a:avLst/>
          </a:prstGeom>
          <a:noFill/>
        </p:spPr>
        <p:txBody>
          <a:bodyPr wrap="square" rtlCol="0">
            <a:spAutoFit/>
          </a:bodyPr>
          <a:lstStyle/>
          <a:p>
            <a:r>
              <a:rPr lang="en-US" sz="4800" dirty="0" smtClean="0">
                <a:solidFill>
                  <a:schemeClr val="bg1"/>
                </a:solidFill>
                <a:effectLst>
                  <a:outerShdw blurRad="38100" dist="38100" dir="2700000" algn="tl">
                    <a:srgbClr val="000000">
                      <a:alpha val="43137"/>
                    </a:srgbClr>
                  </a:outerShdw>
                </a:effectLst>
              </a:rPr>
              <a:t>BioCurious</a:t>
            </a:r>
          </a:p>
          <a:p>
            <a:r>
              <a:rPr lang="en-US" sz="4800" dirty="0" smtClean="0">
                <a:solidFill>
                  <a:schemeClr val="bg1"/>
                </a:solidFill>
                <a:effectLst>
                  <a:outerShdw blurRad="38100" dist="38100" dir="2700000" algn="tl">
                    <a:srgbClr val="000000">
                      <a:alpha val="43137"/>
                    </a:srgbClr>
                  </a:outerShdw>
                </a:effectLst>
              </a:rPr>
              <a:t>2011</a:t>
            </a:r>
            <a:endParaRPr lang="en-US" sz="4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6164993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395769802"/>
              </p:ext>
            </p:extLst>
          </p:nvPr>
        </p:nvGraphicFramePr>
        <p:xfrm>
          <a:off x="1709729" y="1738694"/>
          <a:ext cx="5519985" cy="33040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Opportunity space</a:t>
            </a:r>
            <a:endParaRPr lang="en-US" dirty="0"/>
          </a:p>
        </p:txBody>
      </p:sp>
    </p:spTree>
    <p:extLst>
      <p:ext uri="{BB962C8B-B14F-4D97-AF65-F5344CB8AC3E}">
        <p14:creationId xmlns:p14="http://schemas.microsoft.com/office/powerpoint/2010/main" val="189312735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904412967"/>
              </p:ext>
            </p:extLst>
          </p:nvPr>
        </p:nvGraphicFramePr>
        <p:xfrm>
          <a:off x="-427432" y="370696"/>
          <a:ext cx="9571432" cy="44799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213786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erception">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308</TotalTime>
  <Words>858</Words>
  <Application>Microsoft Macintosh PowerPoint</Application>
  <PresentationFormat>On-screen Show (16:9)</PresentationFormat>
  <Paragraphs>146</Paragraphs>
  <Slides>27</Slides>
  <Notes>10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Perception</vt:lpstr>
      <vt:lpstr>PowerPoint Presentation</vt:lpstr>
      <vt:lpstr>COMMUNITY LABS: A PRIMER</vt:lpstr>
      <vt:lpstr>LAB + COMMUNITY</vt:lpstr>
      <vt:lpstr>PowerPoint Presentation</vt:lpstr>
      <vt:lpstr>PowerPoint Presentation</vt:lpstr>
      <vt:lpstr>PowerPoint Presentation</vt:lpstr>
      <vt:lpstr>PowerPoint Presentation</vt:lpstr>
      <vt:lpstr>Opportunity space</vt:lpstr>
      <vt:lpstr>PowerPoint Presentation</vt:lpstr>
      <vt:lpstr>BIOCURIOUS?  Experiment with Friends.</vt:lpstr>
      <vt:lpstr>PowerPoint Presentation</vt:lpstr>
      <vt:lpstr>PowerPoint Presentation</vt:lpstr>
      <vt:lpstr>Timeline</vt:lpstr>
      <vt:lpstr>What is BioCurious?</vt:lpstr>
      <vt:lpstr>PowerPoint Presentation</vt:lpstr>
      <vt:lpstr>We Care About</vt:lpstr>
      <vt:lpstr>What we do</vt:lpstr>
      <vt:lpstr>Who we are</vt:lpstr>
      <vt:lpstr>PowerPoint Presentation</vt:lpstr>
      <vt:lpstr>Projects</vt:lpstr>
      <vt:lpstr>Case study: Real Vegan Cheese</vt:lpstr>
      <vt:lpstr>Case study: Bharat Farms</vt:lpstr>
      <vt:lpstr>Safety Guidelines</vt:lpstr>
      <vt:lpstr>What we are protecting </vt:lpstr>
      <vt:lpstr>Guiding Principles</vt:lpstr>
      <vt:lpstr>Workshops</vt:lpstr>
      <vt:lpstr>Visit us!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dc:creator>
  <cp:lastModifiedBy>Eri</cp:lastModifiedBy>
  <cp:revision>30</cp:revision>
  <dcterms:created xsi:type="dcterms:W3CDTF">2014-10-28T22:20:40Z</dcterms:created>
  <dcterms:modified xsi:type="dcterms:W3CDTF">2015-09-19T16:26:03Z</dcterms:modified>
</cp:coreProperties>
</file>